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8" r:id="rId2"/>
    <p:sldId id="259" r:id="rId3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276"/>
    <a:srgbClr val="4191B6"/>
    <a:srgbClr val="377B99"/>
    <a:srgbClr val="8E8E8E"/>
    <a:srgbClr val="6294B2"/>
    <a:srgbClr val="76A1BC"/>
    <a:srgbClr val="F2F7FC"/>
    <a:srgbClr val="66AAC8"/>
    <a:srgbClr val="E7F0F9"/>
    <a:srgbClr val="B4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0E495-7EEA-4679-9FF5-0557F3354C8A}" type="datetimeFigureOut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F1476-536D-42A5-B7F7-1F15069157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79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F1476-536D-42A5-B7F7-1F150691571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84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02F4-A0B4-4B07-82F1-190FE1FDB4C7}" type="datetimeFigureOut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7D-3342-4586-BB1C-6761708EB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08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02F4-A0B4-4B07-82F1-190FE1FDB4C7}" type="datetimeFigureOut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7D-3342-4586-BB1C-6761708EB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02F4-A0B4-4B07-82F1-190FE1FDB4C7}" type="datetimeFigureOut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7D-3342-4586-BB1C-6761708EB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87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02F4-A0B4-4B07-82F1-190FE1FDB4C7}" type="datetimeFigureOut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7D-3342-4586-BB1C-6761708EB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33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02F4-A0B4-4B07-82F1-190FE1FDB4C7}" type="datetimeFigureOut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7D-3342-4586-BB1C-6761708EB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59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02F4-A0B4-4B07-82F1-190FE1FDB4C7}" type="datetimeFigureOut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7D-3342-4586-BB1C-6761708EB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17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02F4-A0B4-4B07-82F1-190FE1FDB4C7}" type="datetimeFigureOut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7D-3342-4586-BB1C-6761708EB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22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02F4-A0B4-4B07-82F1-190FE1FDB4C7}" type="datetimeFigureOut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7D-3342-4586-BB1C-6761708EB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24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02F4-A0B4-4B07-82F1-190FE1FDB4C7}" type="datetimeFigureOut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7D-3342-4586-BB1C-6761708EB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41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02F4-A0B4-4B07-82F1-190FE1FDB4C7}" type="datetimeFigureOut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7D-3342-4586-BB1C-6761708EB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98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02F4-A0B4-4B07-82F1-190FE1FDB4C7}" type="datetimeFigureOut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7D-3342-4586-BB1C-6761708EB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15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402F4-A0B4-4B07-82F1-190FE1FDB4C7}" type="datetimeFigureOut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827D-3342-4586-BB1C-6761708EB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フリーフォーム 34"/>
          <p:cNvSpPr/>
          <p:nvPr/>
        </p:nvSpPr>
        <p:spPr>
          <a:xfrm>
            <a:off x="0" y="1"/>
            <a:ext cx="6858000" cy="1216874"/>
          </a:xfrm>
          <a:custGeom>
            <a:avLst/>
            <a:gdLst>
              <a:gd name="connsiteX0" fmla="*/ 0 w 6858000"/>
              <a:gd name="connsiteY0" fmla="*/ 0 h 957599"/>
              <a:gd name="connsiteX1" fmla="*/ 6858000 w 6858000"/>
              <a:gd name="connsiteY1" fmla="*/ 0 h 957599"/>
              <a:gd name="connsiteX2" fmla="*/ 6858000 w 6858000"/>
              <a:gd name="connsiteY2" fmla="*/ 851841 h 957599"/>
              <a:gd name="connsiteX3" fmla="*/ 6348106 w 6858000"/>
              <a:gd name="connsiteY3" fmla="*/ 793585 h 957599"/>
              <a:gd name="connsiteX4" fmla="*/ 137539 w 6858000"/>
              <a:gd name="connsiteY4" fmla="*/ 823342 h 957599"/>
              <a:gd name="connsiteX5" fmla="*/ 0 w 6858000"/>
              <a:gd name="connsiteY5" fmla="*/ 785653 h 95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957599">
                <a:moveTo>
                  <a:pt x="0" y="0"/>
                </a:moveTo>
                <a:lnTo>
                  <a:pt x="6858000" y="0"/>
                </a:lnTo>
                <a:lnTo>
                  <a:pt x="6858000" y="851841"/>
                </a:lnTo>
                <a:lnTo>
                  <a:pt x="6348106" y="793585"/>
                </a:lnTo>
                <a:cubicBezTo>
                  <a:pt x="4112928" y="609500"/>
                  <a:pt x="1749635" y="1213898"/>
                  <a:pt x="137539" y="823342"/>
                </a:cubicBezTo>
                <a:lnTo>
                  <a:pt x="0" y="785653"/>
                </a:lnTo>
                <a:close/>
              </a:path>
            </a:pathLst>
          </a:custGeom>
          <a:solidFill>
            <a:srgbClr val="419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6858000" cy="731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>
            <a:off x="0" y="9309033"/>
            <a:ext cx="6871504" cy="614264"/>
          </a:xfrm>
          <a:custGeom>
            <a:avLst/>
            <a:gdLst>
              <a:gd name="connsiteX0" fmla="*/ 1473721 w 6858000"/>
              <a:gd name="connsiteY0" fmla="*/ 45 h 614264"/>
              <a:gd name="connsiteX1" fmla="*/ 6348106 w 6858000"/>
              <a:gd name="connsiteY1" fmla="*/ 258816 h 614264"/>
              <a:gd name="connsiteX2" fmla="*/ 6858000 w 6858000"/>
              <a:gd name="connsiteY2" fmla="*/ 166888 h 614264"/>
              <a:gd name="connsiteX3" fmla="*/ 6858000 w 6858000"/>
              <a:gd name="connsiteY3" fmla="*/ 614264 h 614264"/>
              <a:gd name="connsiteX4" fmla="*/ 0 w 6858000"/>
              <a:gd name="connsiteY4" fmla="*/ 614264 h 614264"/>
              <a:gd name="connsiteX5" fmla="*/ 0 w 6858000"/>
              <a:gd name="connsiteY5" fmla="*/ 271333 h 614264"/>
              <a:gd name="connsiteX6" fmla="*/ 137539 w 6858000"/>
              <a:gd name="connsiteY6" fmla="*/ 211859 h 614264"/>
              <a:gd name="connsiteX7" fmla="*/ 1473721 w 6858000"/>
              <a:gd name="connsiteY7" fmla="*/ 45 h 61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14264">
                <a:moveTo>
                  <a:pt x="1473721" y="45"/>
                </a:moveTo>
                <a:cubicBezTo>
                  <a:pt x="2923275" y="-5332"/>
                  <a:pt x="4671723" y="476680"/>
                  <a:pt x="6348106" y="258816"/>
                </a:cubicBezTo>
                <a:lnTo>
                  <a:pt x="6858000" y="166888"/>
                </a:lnTo>
                <a:lnTo>
                  <a:pt x="6858000" y="614264"/>
                </a:lnTo>
                <a:lnTo>
                  <a:pt x="0" y="614264"/>
                </a:lnTo>
                <a:lnTo>
                  <a:pt x="0" y="271333"/>
                </a:lnTo>
                <a:lnTo>
                  <a:pt x="137539" y="211859"/>
                </a:lnTo>
                <a:cubicBezTo>
                  <a:pt x="540563" y="57785"/>
                  <a:pt x="990537" y="1838"/>
                  <a:pt x="1473721" y="45"/>
                </a:cubicBezTo>
                <a:close/>
              </a:path>
            </a:pathLst>
          </a:custGeom>
          <a:solidFill>
            <a:srgbClr val="419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/>
          <p:cNvSpPr/>
          <p:nvPr/>
        </p:nvSpPr>
        <p:spPr>
          <a:xfrm rot="10800000">
            <a:off x="-367652" y="9609537"/>
            <a:ext cx="7895540" cy="592207"/>
          </a:xfrm>
          <a:custGeom>
            <a:avLst/>
            <a:gdLst>
              <a:gd name="connsiteX0" fmla="*/ 694132 w 7404070"/>
              <a:gd name="connsiteY0" fmla="*/ 1287 h 562483"/>
              <a:gd name="connsiteX1" fmla="*/ 3702035 w 7404070"/>
              <a:gd name="connsiteY1" fmla="*/ 122557 h 562483"/>
              <a:gd name="connsiteX2" fmla="*/ 7404070 w 7404070"/>
              <a:gd name="connsiteY2" fmla="*/ 122557 h 562483"/>
              <a:gd name="connsiteX3" fmla="*/ 7404070 w 7404070"/>
              <a:gd name="connsiteY3" fmla="*/ 439927 h 562483"/>
              <a:gd name="connsiteX4" fmla="*/ 3702035 w 7404070"/>
              <a:gd name="connsiteY4" fmla="*/ 439927 h 562483"/>
              <a:gd name="connsiteX5" fmla="*/ 0 w 7404070"/>
              <a:gd name="connsiteY5" fmla="*/ 439927 h 562483"/>
              <a:gd name="connsiteX6" fmla="*/ 0 w 7404070"/>
              <a:gd name="connsiteY6" fmla="*/ 122557 h 562483"/>
              <a:gd name="connsiteX7" fmla="*/ 694132 w 7404070"/>
              <a:gd name="connsiteY7" fmla="*/ 1287 h 562483"/>
              <a:gd name="connsiteX0" fmla="*/ 2124899 w 7404070"/>
              <a:gd name="connsiteY0" fmla="*/ 7444 h 493337"/>
              <a:gd name="connsiteX1" fmla="*/ 3702035 w 7404070"/>
              <a:gd name="connsiteY1" fmla="*/ 53411 h 493337"/>
              <a:gd name="connsiteX2" fmla="*/ 7404070 w 7404070"/>
              <a:gd name="connsiteY2" fmla="*/ 53411 h 493337"/>
              <a:gd name="connsiteX3" fmla="*/ 7404070 w 7404070"/>
              <a:gd name="connsiteY3" fmla="*/ 370781 h 493337"/>
              <a:gd name="connsiteX4" fmla="*/ 3702035 w 7404070"/>
              <a:gd name="connsiteY4" fmla="*/ 370781 h 493337"/>
              <a:gd name="connsiteX5" fmla="*/ 0 w 7404070"/>
              <a:gd name="connsiteY5" fmla="*/ 370781 h 493337"/>
              <a:gd name="connsiteX6" fmla="*/ 0 w 7404070"/>
              <a:gd name="connsiteY6" fmla="*/ 53411 h 493337"/>
              <a:gd name="connsiteX7" fmla="*/ 2124899 w 7404070"/>
              <a:gd name="connsiteY7" fmla="*/ 7444 h 493337"/>
              <a:gd name="connsiteX0" fmla="*/ 2124899 w 7404070"/>
              <a:gd name="connsiteY0" fmla="*/ 7444 h 493337"/>
              <a:gd name="connsiteX1" fmla="*/ 3702035 w 7404070"/>
              <a:gd name="connsiteY1" fmla="*/ 53411 h 493337"/>
              <a:gd name="connsiteX2" fmla="*/ 7404070 w 7404070"/>
              <a:gd name="connsiteY2" fmla="*/ 53411 h 493337"/>
              <a:gd name="connsiteX3" fmla="*/ 7404070 w 7404070"/>
              <a:gd name="connsiteY3" fmla="*/ 370781 h 493337"/>
              <a:gd name="connsiteX4" fmla="*/ 3702035 w 7404070"/>
              <a:gd name="connsiteY4" fmla="*/ 370781 h 493337"/>
              <a:gd name="connsiteX5" fmla="*/ 0 w 7404070"/>
              <a:gd name="connsiteY5" fmla="*/ 370781 h 493337"/>
              <a:gd name="connsiteX6" fmla="*/ 591671 w 7404070"/>
              <a:gd name="connsiteY6" fmla="*/ 128714 h 493337"/>
              <a:gd name="connsiteX7" fmla="*/ 2124899 w 7404070"/>
              <a:gd name="connsiteY7" fmla="*/ 7444 h 493337"/>
              <a:gd name="connsiteX0" fmla="*/ 2124899 w 7404070"/>
              <a:gd name="connsiteY0" fmla="*/ 7444 h 493337"/>
              <a:gd name="connsiteX1" fmla="*/ 3702035 w 7404070"/>
              <a:gd name="connsiteY1" fmla="*/ 53411 h 493337"/>
              <a:gd name="connsiteX2" fmla="*/ 7404070 w 7404070"/>
              <a:gd name="connsiteY2" fmla="*/ 53411 h 493337"/>
              <a:gd name="connsiteX3" fmla="*/ 7404070 w 7404070"/>
              <a:gd name="connsiteY3" fmla="*/ 370781 h 493337"/>
              <a:gd name="connsiteX4" fmla="*/ 3702035 w 7404070"/>
              <a:gd name="connsiteY4" fmla="*/ 370781 h 493337"/>
              <a:gd name="connsiteX5" fmla="*/ 0 w 7404070"/>
              <a:gd name="connsiteY5" fmla="*/ 370781 h 493337"/>
              <a:gd name="connsiteX6" fmla="*/ 591671 w 7404070"/>
              <a:gd name="connsiteY6" fmla="*/ 128714 h 493337"/>
              <a:gd name="connsiteX7" fmla="*/ 2124899 w 7404070"/>
              <a:gd name="connsiteY7" fmla="*/ 7444 h 493337"/>
              <a:gd name="connsiteX0" fmla="*/ 2383082 w 7404070"/>
              <a:gd name="connsiteY0" fmla="*/ 4628 h 555067"/>
              <a:gd name="connsiteX1" fmla="*/ 3702035 w 7404070"/>
              <a:gd name="connsiteY1" fmla="*/ 115141 h 555067"/>
              <a:gd name="connsiteX2" fmla="*/ 7404070 w 7404070"/>
              <a:gd name="connsiteY2" fmla="*/ 115141 h 555067"/>
              <a:gd name="connsiteX3" fmla="*/ 7404070 w 7404070"/>
              <a:gd name="connsiteY3" fmla="*/ 432511 h 555067"/>
              <a:gd name="connsiteX4" fmla="*/ 3702035 w 7404070"/>
              <a:gd name="connsiteY4" fmla="*/ 432511 h 555067"/>
              <a:gd name="connsiteX5" fmla="*/ 0 w 7404070"/>
              <a:gd name="connsiteY5" fmla="*/ 432511 h 555067"/>
              <a:gd name="connsiteX6" fmla="*/ 591671 w 7404070"/>
              <a:gd name="connsiteY6" fmla="*/ 190444 h 555067"/>
              <a:gd name="connsiteX7" fmla="*/ 2383082 w 7404070"/>
              <a:gd name="connsiteY7" fmla="*/ 4628 h 555067"/>
              <a:gd name="connsiteX0" fmla="*/ 2383082 w 7404070"/>
              <a:gd name="connsiteY0" fmla="*/ 0 h 550439"/>
              <a:gd name="connsiteX1" fmla="*/ 3702035 w 7404070"/>
              <a:gd name="connsiteY1" fmla="*/ 110513 h 550439"/>
              <a:gd name="connsiteX2" fmla="*/ 7404070 w 7404070"/>
              <a:gd name="connsiteY2" fmla="*/ 110513 h 550439"/>
              <a:gd name="connsiteX3" fmla="*/ 7404070 w 7404070"/>
              <a:gd name="connsiteY3" fmla="*/ 427883 h 550439"/>
              <a:gd name="connsiteX4" fmla="*/ 3702035 w 7404070"/>
              <a:gd name="connsiteY4" fmla="*/ 427883 h 550439"/>
              <a:gd name="connsiteX5" fmla="*/ 0 w 7404070"/>
              <a:gd name="connsiteY5" fmla="*/ 427883 h 550439"/>
              <a:gd name="connsiteX6" fmla="*/ 591671 w 7404070"/>
              <a:gd name="connsiteY6" fmla="*/ 185816 h 550439"/>
              <a:gd name="connsiteX7" fmla="*/ 2383082 w 7404070"/>
              <a:gd name="connsiteY7" fmla="*/ 0 h 550439"/>
              <a:gd name="connsiteX0" fmla="*/ 2286263 w 7404070"/>
              <a:gd name="connsiteY0" fmla="*/ 148655 h 440910"/>
              <a:gd name="connsiteX1" fmla="*/ 3702035 w 7404070"/>
              <a:gd name="connsiteY1" fmla="*/ 984 h 440910"/>
              <a:gd name="connsiteX2" fmla="*/ 7404070 w 7404070"/>
              <a:gd name="connsiteY2" fmla="*/ 984 h 440910"/>
              <a:gd name="connsiteX3" fmla="*/ 7404070 w 7404070"/>
              <a:gd name="connsiteY3" fmla="*/ 318354 h 440910"/>
              <a:gd name="connsiteX4" fmla="*/ 3702035 w 7404070"/>
              <a:gd name="connsiteY4" fmla="*/ 318354 h 440910"/>
              <a:gd name="connsiteX5" fmla="*/ 0 w 7404070"/>
              <a:gd name="connsiteY5" fmla="*/ 318354 h 440910"/>
              <a:gd name="connsiteX6" fmla="*/ 591671 w 7404070"/>
              <a:gd name="connsiteY6" fmla="*/ 76287 h 440910"/>
              <a:gd name="connsiteX7" fmla="*/ 2286263 w 7404070"/>
              <a:gd name="connsiteY7" fmla="*/ 148655 h 440910"/>
              <a:gd name="connsiteX0" fmla="*/ 2286263 w 7404070"/>
              <a:gd name="connsiteY0" fmla="*/ 170126 h 462381"/>
              <a:gd name="connsiteX1" fmla="*/ 4745526 w 7404070"/>
              <a:gd name="connsiteY1" fmla="*/ 939 h 462381"/>
              <a:gd name="connsiteX2" fmla="*/ 7404070 w 7404070"/>
              <a:gd name="connsiteY2" fmla="*/ 22455 h 462381"/>
              <a:gd name="connsiteX3" fmla="*/ 7404070 w 7404070"/>
              <a:gd name="connsiteY3" fmla="*/ 339825 h 462381"/>
              <a:gd name="connsiteX4" fmla="*/ 3702035 w 7404070"/>
              <a:gd name="connsiteY4" fmla="*/ 339825 h 462381"/>
              <a:gd name="connsiteX5" fmla="*/ 0 w 7404070"/>
              <a:gd name="connsiteY5" fmla="*/ 339825 h 462381"/>
              <a:gd name="connsiteX6" fmla="*/ 591671 w 7404070"/>
              <a:gd name="connsiteY6" fmla="*/ 97758 h 462381"/>
              <a:gd name="connsiteX7" fmla="*/ 2286263 w 7404070"/>
              <a:gd name="connsiteY7" fmla="*/ 170126 h 462381"/>
              <a:gd name="connsiteX0" fmla="*/ 2286263 w 7404070"/>
              <a:gd name="connsiteY0" fmla="*/ 169203 h 461458"/>
              <a:gd name="connsiteX1" fmla="*/ 4745526 w 7404070"/>
              <a:gd name="connsiteY1" fmla="*/ 16 h 461458"/>
              <a:gd name="connsiteX2" fmla="*/ 7404070 w 7404070"/>
              <a:gd name="connsiteY2" fmla="*/ 21532 h 461458"/>
              <a:gd name="connsiteX3" fmla="*/ 7404070 w 7404070"/>
              <a:gd name="connsiteY3" fmla="*/ 338902 h 461458"/>
              <a:gd name="connsiteX4" fmla="*/ 3702035 w 7404070"/>
              <a:gd name="connsiteY4" fmla="*/ 338902 h 461458"/>
              <a:gd name="connsiteX5" fmla="*/ 0 w 7404070"/>
              <a:gd name="connsiteY5" fmla="*/ 338902 h 461458"/>
              <a:gd name="connsiteX6" fmla="*/ 591671 w 7404070"/>
              <a:gd name="connsiteY6" fmla="*/ 96835 h 461458"/>
              <a:gd name="connsiteX7" fmla="*/ 2286263 w 7404070"/>
              <a:gd name="connsiteY7" fmla="*/ 169203 h 461458"/>
              <a:gd name="connsiteX0" fmla="*/ 2286263 w 7404070"/>
              <a:gd name="connsiteY0" fmla="*/ 169203 h 544716"/>
              <a:gd name="connsiteX1" fmla="*/ 4745526 w 7404070"/>
              <a:gd name="connsiteY1" fmla="*/ 16 h 544716"/>
              <a:gd name="connsiteX2" fmla="*/ 7404070 w 7404070"/>
              <a:gd name="connsiteY2" fmla="*/ 21532 h 544716"/>
              <a:gd name="connsiteX3" fmla="*/ 7404070 w 7404070"/>
              <a:gd name="connsiteY3" fmla="*/ 338902 h 544716"/>
              <a:gd name="connsiteX4" fmla="*/ 3702035 w 7404070"/>
              <a:gd name="connsiteY4" fmla="*/ 338902 h 544716"/>
              <a:gd name="connsiteX5" fmla="*/ 0 w 7404070"/>
              <a:gd name="connsiteY5" fmla="*/ 338902 h 544716"/>
              <a:gd name="connsiteX6" fmla="*/ 591671 w 7404070"/>
              <a:gd name="connsiteY6" fmla="*/ 96835 h 544716"/>
              <a:gd name="connsiteX7" fmla="*/ 2286263 w 7404070"/>
              <a:gd name="connsiteY7" fmla="*/ 169203 h 544716"/>
              <a:gd name="connsiteX0" fmla="*/ 2286263 w 7404070"/>
              <a:gd name="connsiteY0" fmla="*/ 169203 h 461458"/>
              <a:gd name="connsiteX1" fmla="*/ 4745526 w 7404070"/>
              <a:gd name="connsiteY1" fmla="*/ 16 h 461458"/>
              <a:gd name="connsiteX2" fmla="*/ 7404070 w 7404070"/>
              <a:gd name="connsiteY2" fmla="*/ 21532 h 461458"/>
              <a:gd name="connsiteX3" fmla="*/ 7404070 w 7404070"/>
              <a:gd name="connsiteY3" fmla="*/ 338902 h 461458"/>
              <a:gd name="connsiteX4" fmla="*/ 3702035 w 7404070"/>
              <a:gd name="connsiteY4" fmla="*/ 338902 h 461458"/>
              <a:gd name="connsiteX5" fmla="*/ 0 w 7404070"/>
              <a:gd name="connsiteY5" fmla="*/ 338902 h 461458"/>
              <a:gd name="connsiteX6" fmla="*/ 591671 w 7404070"/>
              <a:gd name="connsiteY6" fmla="*/ 96835 h 461458"/>
              <a:gd name="connsiteX7" fmla="*/ 2286263 w 7404070"/>
              <a:gd name="connsiteY7" fmla="*/ 169203 h 461458"/>
              <a:gd name="connsiteX0" fmla="*/ 2286263 w 7404070"/>
              <a:gd name="connsiteY0" fmla="*/ 169203 h 461458"/>
              <a:gd name="connsiteX1" fmla="*/ 4745526 w 7404070"/>
              <a:gd name="connsiteY1" fmla="*/ 16 h 461458"/>
              <a:gd name="connsiteX2" fmla="*/ 7404070 w 7404070"/>
              <a:gd name="connsiteY2" fmla="*/ 21532 h 461458"/>
              <a:gd name="connsiteX3" fmla="*/ 7404070 w 7404070"/>
              <a:gd name="connsiteY3" fmla="*/ 338902 h 461458"/>
              <a:gd name="connsiteX4" fmla="*/ 3702035 w 7404070"/>
              <a:gd name="connsiteY4" fmla="*/ 338902 h 461458"/>
              <a:gd name="connsiteX5" fmla="*/ 0 w 7404070"/>
              <a:gd name="connsiteY5" fmla="*/ 338902 h 461458"/>
              <a:gd name="connsiteX6" fmla="*/ 591671 w 7404070"/>
              <a:gd name="connsiteY6" fmla="*/ 96835 h 461458"/>
              <a:gd name="connsiteX7" fmla="*/ 2286263 w 7404070"/>
              <a:gd name="connsiteY7" fmla="*/ 169203 h 461458"/>
              <a:gd name="connsiteX0" fmla="*/ 2286263 w 7404070"/>
              <a:gd name="connsiteY0" fmla="*/ 169203 h 461458"/>
              <a:gd name="connsiteX1" fmla="*/ 4745526 w 7404070"/>
              <a:gd name="connsiteY1" fmla="*/ 16 h 461458"/>
              <a:gd name="connsiteX2" fmla="*/ 7404070 w 7404070"/>
              <a:gd name="connsiteY2" fmla="*/ 21532 h 461458"/>
              <a:gd name="connsiteX3" fmla="*/ 7404070 w 7404070"/>
              <a:gd name="connsiteY3" fmla="*/ 338902 h 461458"/>
              <a:gd name="connsiteX4" fmla="*/ 3702035 w 7404070"/>
              <a:gd name="connsiteY4" fmla="*/ 338902 h 461458"/>
              <a:gd name="connsiteX5" fmla="*/ 0 w 7404070"/>
              <a:gd name="connsiteY5" fmla="*/ 338902 h 461458"/>
              <a:gd name="connsiteX6" fmla="*/ 591671 w 7404070"/>
              <a:gd name="connsiteY6" fmla="*/ 96835 h 461458"/>
              <a:gd name="connsiteX7" fmla="*/ 2286263 w 7404070"/>
              <a:gd name="connsiteY7" fmla="*/ 169203 h 461458"/>
              <a:gd name="connsiteX0" fmla="*/ 2286263 w 7404070"/>
              <a:gd name="connsiteY0" fmla="*/ 169203 h 461458"/>
              <a:gd name="connsiteX1" fmla="*/ 4745526 w 7404070"/>
              <a:gd name="connsiteY1" fmla="*/ 16 h 461458"/>
              <a:gd name="connsiteX2" fmla="*/ 7404070 w 7404070"/>
              <a:gd name="connsiteY2" fmla="*/ 21532 h 461458"/>
              <a:gd name="connsiteX3" fmla="*/ 7404070 w 7404070"/>
              <a:gd name="connsiteY3" fmla="*/ 338902 h 461458"/>
              <a:gd name="connsiteX4" fmla="*/ 3702035 w 7404070"/>
              <a:gd name="connsiteY4" fmla="*/ 338902 h 461458"/>
              <a:gd name="connsiteX5" fmla="*/ 0 w 7404070"/>
              <a:gd name="connsiteY5" fmla="*/ 338902 h 461458"/>
              <a:gd name="connsiteX6" fmla="*/ 591671 w 7404070"/>
              <a:gd name="connsiteY6" fmla="*/ 96835 h 461458"/>
              <a:gd name="connsiteX7" fmla="*/ 2286263 w 7404070"/>
              <a:gd name="connsiteY7" fmla="*/ 169203 h 461458"/>
              <a:gd name="connsiteX0" fmla="*/ 2286263 w 7404070"/>
              <a:gd name="connsiteY0" fmla="*/ 169203 h 461458"/>
              <a:gd name="connsiteX1" fmla="*/ 4745526 w 7404070"/>
              <a:gd name="connsiteY1" fmla="*/ 16 h 461458"/>
              <a:gd name="connsiteX2" fmla="*/ 7404070 w 7404070"/>
              <a:gd name="connsiteY2" fmla="*/ 21532 h 461458"/>
              <a:gd name="connsiteX3" fmla="*/ 7404070 w 7404070"/>
              <a:gd name="connsiteY3" fmla="*/ 338902 h 461458"/>
              <a:gd name="connsiteX4" fmla="*/ 3702035 w 7404070"/>
              <a:gd name="connsiteY4" fmla="*/ 338902 h 461458"/>
              <a:gd name="connsiteX5" fmla="*/ 0 w 7404070"/>
              <a:gd name="connsiteY5" fmla="*/ 338902 h 461458"/>
              <a:gd name="connsiteX6" fmla="*/ 591671 w 7404070"/>
              <a:gd name="connsiteY6" fmla="*/ 96835 h 461458"/>
              <a:gd name="connsiteX7" fmla="*/ 2286263 w 7404070"/>
              <a:gd name="connsiteY7" fmla="*/ 169203 h 461458"/>
              <a:gd name="connsiteX0" fmla="*/ 2286263 w 7638891"/>
              <a:gd name="connsiteY0" fmla="*/ 169203 h 461458"/>
              <a:gd name="connsiteX1" fmla="*/ 4745526 w 7638891"/>
              <a:gd name="connsiteY1" fmla="*/ 16 h 461458"/>
              <a:gd name="connsiteX2" fmla="*/ 7404070 w 7638891"/>
              <a:gd name="connsiteY2" fmla="*/ 21532 h 461458"/>
              <a:gd name="connsiteX3" fmla="*/ 7404070 w 7638891"/>
              <a:gd name="connsiteY3" fmla="*/ 338902 h 461458"/>
              <a:gd name="connsiteX4" fmla="*/ 3702035 w 7638891"/>
              <a:gd name="connsiteY4" fmla="*/ 338902 h 461458"/>
              <a:gd name="connsiteX5" fmla="*/ 0 w 7638891"/>
              <a:gd name="connsiteY5" fmla="*/ 338902 h 461458"/>
              <a:gd name="connsiteX6" fmla="*/ 591671 w 7638891"/>
              <a:gd name="connsiteY6" fmla="*/ 96835 h 461458"/>
              <a:gd name="connsiteX7" fmla="*/ 2286263 w 7638891"/>
              <a:gd name="connsiteY7" fmla="*/ 169203 h 46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8891" h="461458">
                <a:moveTo>
                  <a:pt x="2286263" y="169203"/>
                </a:moveTo>
                <a:cubicBezTo>
                  <a:pt x="3407231" y="311682"/>
                  <a:pt x="3892207" y="2490"/>
                  <a:pt x="4745526" y="16"/>
                </a:cubicBezTo>
                <a:cubicBezTo>
                  <a:pt x="5813647" y="-3081"/>
                  <a:pt x="6170058" y="446079"/>
                  <a:pt x="7404070" y="21532"/>
                </a:cubicBezTo>
                <a:cubicBezTo>
                  <a:pt x="7404070" y="127322"/>
                  <a:pt x="7932419" y="-71688"/>
                  <a:pt x="7404070" y="338902"/>
                </a:cubicBezTo>
                <a:cubicBezTo>
                  <a:pt x="7041378" y="673503"/>
                  <a:pt x="4936047" y="-85646"/>
                  <a:pt x="3702035" y="338902"/>
                </a:cubicBezTo>
                <a:cubicBezTo>
                  <a:pt x="2468023" y="763449"/>
                  <a:pt x="1234012" y="-85646"/>
                  <a:pt x="0" y="338902"/>
                </a:cubicBezTo>
                <a:lnTo>
                  <a:pt x="591671" y="96835"/>
                </a:lnTo>
                <a:cubicBezTo>
                  <a:pt x="1199566" y="-4283"/>
                  <a:pt x="2054885" y="176044"/>
                  <a:pt x="2286263" y="169203"/>
                </a:cubicBezTo>
                <a:close/>
              </a:path>
            </a:pathLst>
          </a:custGeom>
          <a:solidFill>
            <a:srgbClr val="32527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0" name="グループ化 439"/>
          <p:cNvGrpSpPr/>
          <p:nvPr/>
        </p:nvGrpSpPr>
        <p:grpSpPr>
          <a:xfrm rot="20601443">
            <a:off x="966739" y="9585337"/>
            <a:ext cx="304619" cy="324249"/>
            <a:chOff x="1719365" y="434730"/>
            <a:chExt cx="2793135" cy="2973129"/>
          </a:xfrm>
        </p:grpSpPr>
        <p:grpSp>
          <p:nvGrpSpPr>
            <p:cNvPr id="441" name="グループ化 440"/>
            <p:cNvGrpSpPr/>
            <p:nvPr/>
          </p:nvGrpSpPr>
          <p:grpSpPr>
            <a:xfrm>
              <a:off x="3802294" y="2132215"/>
              <a:ext cx="704881" cy="765043"/>
              <a:chOff x="4222985" y="410565"/>
              <a:chExt cx="3157674" cy="3120638"/>
            </a:xfrm>
          </p:grpSpPr>
          <p:sp>
            <p:nvSpPr>
              <p:cNvPr id="478" name="六角形 477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六角形 478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六角形 479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六角形 480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星 6 481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2" name="グループ化 441"/>
            <p:cNvGrpSpPr/>
            <p:nvPr/>
          </p:nvGrpSpPr>
          <p:grpSpPr>
            <a:xfrm>
              <a:off x="2754311" y="434730"/>
              <a:ext cx="704881" cy="765043"/>
              <a:chOff x="4222985" y="410565"/>
              <a:chExt cx="3157674" cy="3120638"/>
            </a:xfrm>
          </p:grpSpPr>
          <p:sp>
            <p:nvSpPr>
              <p:cNvPr id="473" name="六角形 472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六角形 473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六角形 474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六角形 475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星 6 476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3" name="グループ化 442"/>
            <p:cNvGrpSpPr/>
            <p:nvPr/>
          </p:nvGrpSpPr>
          <p:grpSpPr>
            <a:xfrm>
              <a:off x="2763718" y="2642816"/>
              <a:ext cx="704881" cy="765043"/>
              <a:chOff x="4222985" y="410565"/>
              <a:chExt cx="3157674" cy="3120638"/>
            </a:xfrm>
          </p:grpSpPr>
          <p:sp>
            <p:nvSpPr>
              <p:cNvPr id="468" name="六角形 467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9" name="六角形 468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0" name="六角形 469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六角形 470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星 6 471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4" name="グループ化 443"/>
            <p:cNvGrpSpPr/>
            <p:nvPr/>
          </p:nvGrpSpPr>
          <p:grpSpPr>
            <a:xfrm>
              <a:off x="1719365" y="961046"/>
              <a:ext cx="704881" cy="765043"/>
              <a:chOff x="4222985" y="410565"/>
              <a:chExt cx="3157674" cy="3120638"/>
            </a:xfrm>
          </p:grpSpPr>
          <p:sp>
            <p:nvSpPr>
              <p:cNvPr id="463" name="六角形 462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六角形 463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六角形 464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六角形 465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7" name="星 6 466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5" name="グループ化 444"/>
            <p:cNvGrpSpPr/>
            <p:nvPr/>
          </p:nvGrpSpPr>
          <p:grpSpPr>
            <a:xfrm>
              <a:off x="1742626" y="2134987"/>
              <a:ext cx="704881" cy="765043"/>
              <a:chOff x="4222985" y="410565"/>
              <a:chExt cx="3157674" cy="3120638"/>
            </a:xfrm>
          </p:grpSpPr>
          <p:sp>
            <p:nvSpPr>
              <p:cNvPr id="458" name="六角形 457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9" name="六角形 458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0" name="六角形 459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1" name="六角形 460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星 6 461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6" name="グループ化 445"/>
            <p:cNvGrpSpPr/>
            <p:nvPr/>
          </p:nvGrpSpPr>
          <p:grpSpPr>
            <a:xfrm>
              <a:off x="3807619" y="961046"/>
              <a:ext cx="704881" cy="765043"/>
              <a:chOff x="4222985" y="410565"/>
              <a:chExt cx="3157674" cy="3120638"/>
            </a:xfrm>
          </p:grpSpPr>
          <p:sp>
            <p:nvSpPr>
              <p:cNvPr id="453" name="六角形 452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六角形 453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5" name="六角形 454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6" name="六角形 455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7" name="星 6 456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7" name="グループ化 446"/>
            <p:cNvGrpSpPr/>
            <p:nvPr/>
          </p:nvGrpSpPr>
          <p:grpSpPr>
            <a:xfrm>
              <a:off x="2464826" y="1219421"/>
              <a:ext cx="1297898" cy="1408674"/>
              <a:chOff x="4222985" y="410565"/>
              <a:chExt cx="3157674" cy="3120638"/>
            </a:xfrm>
          </p:grpSpPr>
          <p:sp>
            <p:nvSpPr>
              <p:cNvPr id="448" name="六角形 447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六角形 448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六角形 449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六角形 450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2" name="星 6 451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83" name="グループ化 482"/>
          <p:cNvGrpSpPr/>
          <p:nvPr/>
        </p:nvGrpSpPr>
        <p:grpSpPr>
          <a:xfrm rot="900000">
            <a:off x="209678" y="9438568"/>
            <a:ext cx="614491" cy="614256"/>
            <a:chOff x="2825176" y="2586280"/>
            <a:chExt cx="3222760" cy="3221531"/>
          </a:xfrm>
        </p:grpSpPr>
        <p:grpSp>
          <p:nvGrpSpPr>
            <p:cNvPr id="484" name="グループ化 483"/>
            <p:cNvGrpSpPr/>
            <p:nvPr/>
          </p:nvGrpSpPr>
          <p:grpSpPr>
            <a:xfrm>
              <a:off x="3693685" y="3400941"/>
              <a:ext cx="1448235" cy="1596464"/>
              <a:chOff x="4149989" y="373015"/>
              <a:chExt cx="3280880" cy="3242397"/>
            </a:xfrm>
          </p:grpSpPr>
          <p:sp>
            <p:nvSpPr>
              <p:cNvPr id="521" name="六角形 520"/>
              <p:cNvSpPr/>
              <p:nvPr/>
            </p:nvSpPr>
            <p:spPr>
              <a:xfrm rot="16200000">
                <a:off x="4169230" y="353774"/>
                <a:ext cx="3242397" cy="3280880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2" name="六角形 521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3" name="六角形 522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4" name="六角形 523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5" name="グループ化 484"/>
            <p:cNvGrpSpPr/>
            <p:nvPr/>
          </p:nvGrpSpPr>
          <p:grpSpPr>
            <a:xfrm>
              <a:off x="4058501" y="2586280"/>
              <a:ext cx="724514" cy="3221531"/>
              <a:chOff x="4058501" y="2586280"/>
              <a:chExt cx="724514" cy="3221531"/>
            </a:xfrm>
          </p:grpSpPr>
          <p:cxnSp>
            <p:nvCxnSpPr>
              <p:cNvPr id="510" name="直線コネクタ 509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1" name="グループ化 510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517" name="直線コネクタ 516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直線コネクタ 517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直線コネクタ 518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直線コネクタ 519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" name="グループ化 511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513" name="直線コネクタ 512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直線コネクタ 513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直線コネクタ 514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直線コネクタ 515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6" name="グループ化 485"/>
            <p:cNvGrpSpPr/>
            <p:nvPr/>
          </p:nvGrpSpPr>
          <p:grpSpPr>
            <a:xfrm rot="3540567">
              <a:off x="4073685" y="2593663"/>
              <a:ext cx="724514" cy="3221531"/>
              <a:chOff x="4058501" y="2586280"/>
              <a:chExt cx="724514" cy="3221531"/>
            </a:xfrm>
          </p:grpSpPr>
          <p:cxnSp>
            <p:nvCxnSpPr>
              <p:cNvPr id="499" name="直線コネクタ 498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0" name="グループ化 499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506" name="直線コネクタ 505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直線コネクタ 506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直線コネクタ 507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直線コネクタ 508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1" name="グループ化 500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502" name="直線コネクタ 501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直線コネクタ 502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直線コネクタ 503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直線コネクタ 504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7" name="グループ化 486"/>
            <p:cNvGrpSpPr/>
            <p:nvPr/>
          </p:nvGrpSpPr>
          <p:grpSpPr>
            <a:xfrm rot="7242478">
              <a:off x="4074914" y="2595707"/>
              <a:ext cx="724514" cy="3221531"/>
              <a:chOff x="4058501" y="2586280"/>
              <a:chExt cx="724514" cy="3221531"/>
            </a:xfrm>
          </p:grpSpPr>
          <p:cxnSp>
            <p:nvCxnSpPr>
              <p:cNvPr id="488" name="直線コネクタ 487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9" name="グループ化 488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495" name="直線コネクタ 494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直線コネクタ 495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直線コネクタ 496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直線コネクタ 497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0" name="グループ化 489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491" name="直線コネクタ 490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直線コネクタ 491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直線コネクタ 492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直線コネクタ 493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25" name="グループ化 524"/>
          <p:cNvGrpSpPr/>
          <p:nvPr/>
        </p:nvGrpSpPr>
        <p:grpSpPr>
          <a:xfrm rot="188531">
            <a:off x="698084" y="9361267"/>
            <a:ext cx="269743" cy="269640"/>
            <a:chOff x="2825176" y="2586280"/>
            <a:chExt cx="3222760" cy="3221531"/>
          </a:xfrm>
        </p:grpSpPr>
        <p:grpSp>
          <p:nvGrpSpPr>
            <p:cNvPr id="526" name="グループ化 525"/>
            <p:cNvGrpSpPr/>
            <p:nvPr/>
          </p:nvGrpSpPr>
          <p:grpSpPr>
            <a:xfrm>
              <a:off x="3693685" y="3400941"/>
              <a:ext cx="1448235" cy="1596464"/>
              <a:chOff x="4149989" y="373015"/>
              <a:chExt cx="3280880" cy="3242397"/>
            </a:xfrm>
          </p:grpSpPr>
          <p:sp>
            <p:nvSpPr>
              <p:cNvPr id="563" name="六角形 562"/>
              <p:cNvSpPr/>
              <p:nvPr/>
            </p:nvSpPr>
            <p:spPr>
              <a:xfrm rot="16200000">
                <a:off x="4169230" y="353774"/>
                <a:ext cx="3242397" cy="3280880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4" name="六角形 563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5" name="六角形 564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6" name="六角形 565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7" name="グループ化 526"/>
            <p:cNvGrpSpPr/>
            <p:nvPr/>
          </p:nvGrpSpPr>
          <p:grpSpPr>
            <a:xfrm>
              <a:off x="4058501" y="2586280"/>
              <a:ext cx="724514" cy="3221531"/>
              <a:chOff x="4058501" y="2586280"/>
              <a:chExt cx="724514" cy="3221531"/>
            </a:xfrm>
          </p:grpSpPr>
          <p:cxnSp>
            <p:nvCxnSpPr>
              <p:cNvPr id="552" name="直線コネクタ 551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3" name="グループ化 552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559" name="直線コネクタ 558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直線コネクタ 559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直線コネクタ 560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直線コネクタ 561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4" name="グループ化 553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555" name="直線コネクタ 554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直線コネクタ 555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" name="直線コネクタ 556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直線コネクタ 557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28" name="グループ化 527"/>
            <p:cNvGrpSpPr/>
            <p:nvPr/>
          </p:nvGrpSpPr>
          <p:grpSpPr>
            <a:xfrm rot="3540567">
              <a:off x="4073685" y="2593663"/>
              <a:ext cx="724514" cy="3221531"/>
              <a:chOff x="4058501" y="2586280"/>
              <a:chExt cx="724514" cy="3221531"/>
            </a:xfrm>
          </p:grpSpPr>
          <p:cxnSp>
            <p:nvCxnSpPr>
              <p:cNvPr id="541" name="直線コネクタ 540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2" name="グループ化 541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548" name="直線コネクタ 547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直線コネクタ 548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直線コネクタ 549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直線コネクタ 550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3" name="グループ化 542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544" name="直線コネクタ 543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直線コネクタ 544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" name="直線コネクタ 545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直線コネクタ 546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29" name="グループ化 528"/>
            <p:cNvGrpSpPr/>
            <p:nvPr/>
          </p:nvGrpSpPr>
          <p:grpSpPr>
            <a:xfrm rot="7242478">
              <a:off x="4074914" y="2595707"/>
              <a:ext cx="724514" cy="3221531"/>
              <a:chOff x="4058501" y="2586280"/>
              <a:chExt cx="724514" cy="3221531"/>
            </a:xfrm>
          </p:grpSpPr>
          <p:cxnSp>
            <p:nvCxnSpPr>
              <p:cNvPr id="530" name="直線コネクタ 529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1" name="グループ化 530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537" name="直線コネクタ 536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直線コネクタ 537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直線コネクタ 538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直線コネクタ 539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2" name="グループ化 531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533" name="直線コネクタ 532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直線コネクタ 533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直線コネクタ 534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直線コネクタ 535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7" name="フリーフォーム 76"/>
          <p:cNvSpPr/>
          <p:nvPr/>
        </p:nvSpPr>
        <p:spPr>
          <a:xfrm>
            <a:off x="-609600" y="521171"/>
            <a:ext cx="8307210" cy="461458"/>
          </a:xfrm>
          <a:custGeom>
            <a:avLst/>
            <a:gdLst>
              <a:gd name="connsiteX0" fmla="*/ 694132 w 7404070"/>
              <a:gd name="connsiteY0" fmla="*/ 1287 h 562483"/>
              <a:gd name="connsiteX1" fmla="*/ 3702035 w 7404070"/>
              <a:gd name="connsiteY1" fmla="*/ 122557 h 562483"/>
              <a:gd name="connsiteX2" fmla="*/ 7404070 w 7404070"/>
              <a:gd name="connsiteY2" fmla="*/ 122557 h 562483"/>
              <a:gd name="connsiteX3" fmla="*/ 7404070 w 7404070"/>
              <a:gd name="connsiteY3" fmla="*/ 439927 h 562483"/>
              <a:gd name="connsiteX4" fmla="*/ 3702035 w 7404070"/>
              <a:gd name="connsiteY4" fmla="*/ 439927 h 562483"/>
              <a:gd name="connsiteX5" fmla="*/ 0 w 7404070"/>
              <a:gd name="connsiteY5" fmla="*/ 439927 h 562483"/>
              <a:gd name="connsiteX6" fmla="*/ 0 w 7404070"/>
              <a:gd name="connsiteY6" fmla="*/ 122557 h 562483"/>
              <a:gd name="connsiteX7" fmla="*/ 694132 w 7404070"/>
              <a:gd name="connsiteY7" fmla="*/ 1287 h 562483"/>
              <a:gd name="connsiteX0" fmla="*/ 2124899 w 7404070"/>
              <a:gd name="connsiteY0" fmla="*/ 7444 h 493337"/>
              <a:gd name="connsiteX1" fmla="*/ 3702035 w 7404070"/>
              <a:gd name="connsiteY1" fmla="*/ 53411 h 493337"/>
              <a:gd name="connsiteX2" fmla="*/ 7404070 w 7404070"/>
              <a:gd name="connsiteY2" fmla="*/ 53411 h 493337"/>
              <a:gd name="connsiteX3" fmla="*/ 7404070 w 7404070"/>
              <a:gd name="connsiteY3" fmla="*/ 370781 h 493337"/>
              <a:gd name="connsiteX4" fmla="*/ 3702035 w 7404070"/>
              <a:gd name="connsiteY4" fmla="*/ 370781 h 493337"/>
              <a:gd name="connsiteX5" fmla="*/ 0 w 7404070"/>
              <a:gd name="connsiteY5" fmla="*/ 370781 h 493337"/>
              <a:gd name="connsiteX6" fmla="*/ 0 w 7404070"/>
              <a:gd name="connsiteY6" fmla="*/ 53411 h 493337"/>
              <a:gd name="connsiteX7" fmla="*/ 2124899 w 7404070"/>
              <a:gd name="connsiteY7" fmla="*/ 7444 h 493337"/>
              <a:gd name="connsiteX0" fmla="*/ 2124899 w 7404070"/>
              <a:gd name="connsiteY0" fmla="*/ 7444 h 493337"/>
              <a:gd name="connsiteX1" fmla="*/ 3702035 w 7404070"/>
              <a:gd name="connsiteY1" fmla="*/ 53411 h 493337"/>
              <a:gd name="connsiteX2" fmla="*/ 7404070 w 7404070"/>
              <a:gd name="connsiteY2" fmla="*/ 53411 h 493337"/>
              <a:gd name="connsiteX3" fmla="*/ 7404070 w 7404070"/>
              <a:gd name="connsiteY3" fmla="*/ 370781 h 493337"/>
              <a:gd name="connsiteX4" fmla="*/ 3702035 w 7404070"/>
              <a:gd name="connsiteY4" fmla="*/ 370781 h 493337"/>
              <a:gd name="connsiteX5" fmla="*/ 0 w 7404070"/>
              <a:gd name="connsiteY5" fmla="*/ 370781 h 493337"/>
              <a:gd name="connsiteX6" fmla="*/ 591671 w 7404070"/>
              <a:gd name="connsiteY6" fmla="*/ 128714 h 493337"/>
              <a:gd name="connsiteX7" fmla="*/ 2124899 w 7404070"/>
              <a:gd name="connsiteY7" fmla="*/ 7444 h 493337"/>
              <a:gd name="connsiteX0" fmla="*/ 2124899 w 7404070"/>
              <a:gd name="connsiteY0" fmla="*/ 7444 h 493337"/>
              <a:gd name="connsiteX1" fmla="*/ 3702035 w 7404070"/>
              <a:gd name="connsiteY1" fmla="*/ 53411 h 493337"/>
              <a:gd name="connsiteX2" fmla="*/ 7404070 w 7404070"/>
              <a:gd name="connsiteY2" fmla="*/ 53411 h 493337"/>
              <a:gd name="connsiteX3" fmla="*/ 7404070 w 7404070"/>
              <a:gd name="connsiteY3" fmla="*/ 370781 h 493337"/>
              <a:gd name="connsiteX4" fmla="*/ 3702035 w 7404070"/>
              <a:gd name="connsiteY4" fmla="*/ 370781 h 493337"/>
              <a:gd name="connsiteX5" fmla="*/ 0 w 7404070"/>
              <a:gd name="connsiteY5" fmla="*/ 370781 h 493337"/>
              <a:gd name="connsiteX6" fmla="*/ 591671 w 7404070"/>
              <a:gd name="connsiteY6" fmla="*/ 128714 h 493337"/>
              <a:gd name="connsiteX7" fmla="*/ 2124899 w 7404070"/>
              <a:gd name="connsiteY7" fmla="*/ 7444 h 493337"/>
              <a:gd name="connsiteX0" fmla="*/ 2383082 w 7404070"/>
              <a:gd name="connsiteY0" fmla="*/ 4628 h 555067"/>
              <a:gd name="connsiteX1" fmla="*/ 3702035 w 7404070"/>
              <a:gd name="connsiteY1" fmla="*/ 115141 h 555067"/>
              <a:gd name="connsiteX2" fmla="*/ 7404070 w 7404070"/>
              <a:gd name="connsiteY2" fmla="*/ 115141 h 555067"/>
              <a:gd name="connsiteX3" fmla="*/ 7404070 w 7404070"/>
              <a:gd name="connsiteY3" fmla="*/ 432511 h 555067"/>
              <a:gd name="connsiteX4" fmla="*/ 3702035 w 7404070"/>
              <a:gd name="connsiteY4" fmla="*/ 432511 h 555067"/>
              <a:gd name="connsiteX5" fmla="*/ 0 w 7404070"/>
              <a:gd name="connsiteY5" fmla="*/ 432511 h 555067"/>
              <a:gd name="connsiteX6" fmla="*/ 591671 w 7404070"/>
              <a:gd name="connsiteY6" fmla="*/ 190444 h 555067"/>
              <a:gd name="connsiteX7" fmla="*/ 2383082 w 7404070"/>
              <a:gd name="connsiteY7" fmla="*/ 4628 h 555067"/>
              <a:gd name="connsiteX0" fmla="*/ 2383082 w 7404070"/>
              <a:gd name="connsiteY0" fmla="*/ 0 h 550439"/>
              <a:gd name="connsiteX1" fmla="*/ 3702035 w 7404070"/>
              <a:gd name="connsiteY1" fmla="*/ 110513 h 550439"/>
              <a:gd name="connsiteX2" fmla="*/ 7404070 w 7404070"/>
              <a:gd name="connsiteY2" fmla="*/ 110513 h 550439"/>
              <a:gd name="connsiteX3" fmla="*/ 7404070 w 7404070"/>
              <a:gd name="connsiteY3" fmla="*/ 427883 h 550439"/>
              <a:gd name="connsiteX4" fmla="*/ 3702035 w 7404070"/>
              <a:gd name="connsiteY4" fmla="*/ 427883 h 550439"/>
              <a:gd name="connsiteX5" fmla="*/ 0 w 7404070"/>
              <a:gd name="connsiteY5" fmla="*/ 427883 h 550439"/>
              <a:gd name="connsiteX6" fmla="*/ 591671 w 7404070"/>
              <a:gd name="connsiteY6" fmla="*/ 185816 h 550439"/>
              <a:gd name="connsiteX7" fmla="*/ 2383082 w 7404070"/>
              <a:gd name="connsiteY7" fmla="*/ 0 h 550439"/>
              <a:gd name="connsiteX0" fmla="*/ 2286263 w 7404070"/>
              <a:gd name="connsiteY0" fmla="*/ 148655 h 440910"/>
              <a:gd name="connsiteX1" fmla="*/ 3702035 w 7404070"/>
              <a:gd name="connsiteY1" fmla="*/ 984 h 440910"/>
              <a:gd name="connsiteX2" fmla="*/ 7404070 w 7404070"/>
              <a:gd name="connsiteY2" fmla="*/ 984 h 440910"/>
              <a:gd name="connsiteX3" fmla="*/ 7404070 w 7404070"/>
              <a:gd name="connsiteY3" fmla="*/ 318354 h 440910"/>
              <a:gd name="connsiteX4" fmla="*/ 3702035 w 7404070"/>
              <a:gd name="connsiteY4" fmla="*/ 318354 h 440910"/>
              <a:gd name="connsiteX5" fmla="*/ 0 w 7404070"/>
              <a:gd name="connsiteY5" fmla="*/ 318354 h 440910"/>
              <a:gd name="connsiteX6" fmla="*/ 591671 w 7404070"/>
              <a:gd name="connsiteY6" fmla="*/ 76287 h 440910"/>
              <a:gd name="connsiteX7" fmla="*/ 2286263 w 7404070"/>
              <a:gd name="connsiteY7" fmla="*/ 148655 h 440910"/>
              <a:gd name="connsiteX0" fmla="*/ 2286263 w 7404070"/>
              <a:gd name="connsiteY0" fmla="*/ 170126 h 462381"/>
              <a:gd name="connsiteX1" fmla="*/ 4745526 w 7404070"/>
              <a:gd name="connsiteY1" fmla="*/ 939 h 462381"/>
              <a:gd name="connsiteX2" fmla="*/ 7404070 w 7404070"/>
              <a:gd name="connsiteY2" fmla="*/ 22455 h 462381"/>
              <a:gd name="connsiteX3" fmla="*/ 7404070 w 7404070"/>
              <a:gd name="connsiteY3" fmla="*/ 339825 h 462381"/>
              <a:gd name="connsiteX4" fmla="*/ 3702035 w 7404070"/>
              <a:gd name="connsiteY4" fmla="*/ 339825 h 462381"/>
              <a:gd name="connsiteX5" fmla="*/ 0 w 7404070"/>
              <a:gd name="connsiteY5" fmla="*/ 339825 h 462381"/>
              <a:gd name="connsiteX6" fmla="*/ 591671 w 7404070"/>
              <a:gd name="connsiteY6" fmla="*/ 97758 h 462381"/>
              <a:gd name="connsiteX7" fmla="*/ 2286263 w 7404070"/>
              <a:gd name="connsiteY7" fmla="*/ 170126 h 462381"/>
              <a:gd name="connsiteX0" fmla="*/ 2286263 w 7404070"/>
              <a:gd name="connsiteY0" fmla="*/ 169203 h 461458"/>
              <a:gd name="connsiteX1" fmla="*/ 4745526 w 7404070"/>
              <a:gd name="connsiteY1" fmla="*/ 16 h 461458"/>
              <a:gd name="connsiteX2" fmla="*/ 7404070 w 7404070"/>
              <a:gd name="connsiteY2" fmla="*/ 21532 h 461458"/>
              <a:gd name="connsiteX3" fmla="*/ 7404070 w 7404070"/>
              <a:gd name="connsiteY3" fmla="*/ 338902 h 461458"/>
              <a:gd name="connsiteX4" fmla="*/ 3702035 w 7404070"/>
              <a:gd name="connsiteY4" fmla="*/ 338902 h 461458"/>
              <a:gd name="connsiteX5" fmla="*/ 0 w 7404070"/>
              <a:gd name="connsiteY5" fmla="*/ 338902 h 461458"/>
              <a:gd name="connsiteX6" fmla="*/ 591671 w 7404070"/>
              <a:gd name="connsiteY6" fmla="*/ 96835 h 461458"/>
              <a:gd name="connsiteX7" fmla="*/ 2286263 w 7404070"/>
              <a:gd name="connsiteY7" fmla="*/ 169203 h 461458"/>
              <a:gd name="connsiteX0" fmla="*/ 2286263 w 7404070"/>
              <a:gd name="connsiteY0" fmla="*/ 169203 h 544716"/>
              <a:gd name="connsiteX1" fmla="*/ 4745526 w 7404070"/>
              <a:gd name="connsiteY1" fmla="*/ 16 h 544716"/>
              <a:gd name="connsiteX2" fmla="*/ 7404070 w 7404070"/>
              <a:gd name="connsiteY2" fmla="*/ 21532 h 544716"/>
              <a:gd name="connsiteX3" fmla="*/ 7404070 w 7404070"/>
              <a:gd name="connsiteY3" fmla="*/ 338902 h 544716"/>
              <a:gd name="connsiteX4" fmla="*/ 3702035 w 7404070"/>
              <a:gd name="connsiteY4" fmla="*/ 338902 h 544716"/>
              <a:gd name="connsiteX5" fmla="*/ 0 w 7404070"/>
              <a:gd name="connsiteY5" fmla="*/ 338902 h 544716"/>
              <a:gd name="connsiteX6" fmla="*/ 591671 w 7404070"/>
              <a:gd name="connsiteY6" fmla="*/ 96835 h 544716"/>
              <a:gd name="connsiteX7" fmla="*/ 2286263 w 7404070"/>
              <a:gd name="connsiteY7" fmla="*/ 169203 h 544716"/>
              <a:gd name="connsiteX0" fmla="*/ 2286263 w 7404070"/>
              <a:gd name="connsiteY0" fmla="*/ 169203 h 461458"/>
              <a:gd name="connsiteX1" fmla="*/ 4745526 w 7404070"/>
              <a:gd name="connsiteY1" fmla="*/ 16 h 461458"/>
              <a:gd name="connsiteX2" fmla="*/ 7404070 w 7404070"/>
              <a:gd name="connsiteY2" fmla="*/ 21532 h 461458"/>
              <a:gd name="connsiteX3" fmla="*/ 7404070 w 7404070"/>
              <a:gd name="connsiteY3" fmla="*/ 338902 h 461458"/>
              <a:gd name="connsiteX4" fmla="*/ 3702035 w 7404070"/>
              <a:gd name="connsiteY4" fmla="*/ 338902 h 461458"/>
              <a:gd name="connsiteX5" fmla="*/ 0 w 7404070"/>
              <a:gd name="connsiteY5" fmla="*/ 338902 h 461458"/>
              <a:gd name="connsiteX6" fmla="*/ 591671 w 7404070"/>
              <a:gd name="connsiteY6" fmla="*/ 96835 h 461458"/>
              <a:gd name="connsiteX7" fmla="*/ 2286263 w 7404070"/>
              <a:gd name="connsiteY7" fmla="*/ 169203 h 461458"/>
              <a:gd name="connsiteX0" fmla="*/ 2286263 w 7404070"/>
              <a:gd name="connsiteY0" fmla="*/ 169203 h 461458"/>
              <a:gd name="connsiteX1" fmla="*/ 4745526 w 7404070"/>
              <a:gd name="connsiteY1" fmla="*/ 16 h 461458"/>
              <a:gd name="connsiteX2" fmla="*/ 7404070 w 7404070"/>
              <a:gd name="connsiteY2" fmla="*/ 21532 h 461458"/>
              <a:gd name="connsiteX3" fmla="*/ 7404070 w 7404070"/>
              <a:gd name="connsiteY3" fmla="*/ 338902 h 461458"/>
              <a:gd name="connsiteX4" fmla="*/ 3702035 w 7404070"/>
              <a:gd name="connsiteY4" fmla="*/ 338902 h 461458"/>
              <a:gd name="connsiteX5" fmla="*/ 0 w 7404070"/>
              <a:gd name="connsiteY5" fmla="*/ 338902 h 461458"/>
              <a:gd name="connsiteX6" fmla="*/ 591671 w 7404070"/>
              <a:gd name="connsiteY6" fmla="*/ 96835 h 461458"/>
              <a:gd name="connsiteX7" fmla="*/ 2286263 w 7404070"/>
              <a:gd name="connsiteY7" fmla="*/ 169203 h 461458"/>
              <a:gd name="connsiteX0" fmla="*/ 2286263 w 7404070"/>
              <a:gd name="connsiteY0" fmla="*/ 169203 h 461458"/>
              <a:gd name="connsiteX1" fmla="*/ 4745526 w 7404070"/>
              <a:gd name="connsiteY1" fmla="*/ 16 h 461458"/>
              <a:gd name="connsiteX2" fmla="*/ 7404070 w 7404070"/>
              <a:gd name="connsiteY2" fmla="*/ 21532 h 461458"/>
              <a:gd name="connsiteX3" fmla="*/ 7404070 w 7404070"/>
              <a:gd name="connsiteY3" fmla="*/ 338902 h 461458"/>
              <a:gd name="connsiteX4" fmla="*/ 3702035 w 7404070"/>
              <a:gd name="connsiteY4" fmla="*/ 338902 h 461458"/>
              <a:gd name="connsiteX5" fmla="*/ 0 w 7404070"/>
              <a:gd name="connsiteY5" fmla="*/ 338902 h 461458"/>
              <a:gd name="connsiteX6" fmla="*/ 591671 w 7404070"/>
              <a:gd name="connsiteY6" fmla="*/ 96835 h 461458"/>
              <a:gd name="connsiteX7" fmla="*/ 2286263 w 7404070"/>
              <a:gd name="connsiteY7" fmla="*/ 169203 h 461458"/>
              <a:gd name="connsiteX0" fmla="*/ 2286263 w 7404070"/>
              <a:gd name="connsiteY0" fmla="*/ 169203 h 461458"/>
              <a:gd name="connsiteX1" fmla="*/ 4745526 w 7404070"/>
              <a:gd name="connsiteY1" fmla="*/ 16 h 461458"/>
              <a:gd name="connsiteX2" fmla="*/ 7404070 w 7404070"/>
              <a:gd name="connsiteY2" fmla="*/ 21532 h 461458"/>
              <a:gd name="connsiteX3" fmla="*/ 7404070 w 7404070"/>
              <a:gd name="connsiteY3" fmla="*/ 338902 h 461458"/>
              <a:gd name="connsiteX4" fmla="*/ 3702035 w 7404070"/>
              <a:gd name="connsiteY4" fmla="*/ 338902 h 461458"/>
              <a:gd name="connsiteX5" fmla="*/ 0 w 7404070"/>
              <a:gd name="connsiteY5" fmla="*/ 338902 h 461458"/>
              <a:gd name="connsiteX6" fmla="*/ 591671 w 7404070"/>
              <a:gd name="connsiteY6" fmla="*/ 96835 h 461458"/>
              <a:gd name="connsiteX7" fmla="*/ 2286263 w 7404070"/>
              <a:gd name="connsiteY7" fmla="*/ 169203 h 461458"/>
              <a:gd name="connsiteX0" fmla="*/ 2286263 w 7404070"/>
              <a:gd name="connsiteY0" fmla="*/ 169203 h 461458"/>
              <a:gd name="connsiteX1" fmla="*/ 4745526 w 7404070"/>
              <a:gd name="connsiteY1" fmla="*/ 16 h 461458"/>
              <a:gd name="connsiteX2" fmla="*/ 7404070 w 7404070"/>
              <a:gd name="connsiteY2" fmla="*/ 21532 h 461458"/>
              <a:gd name="connsiteX3" fmla="*/ 7404070 w 7404070"/>
              <a:gd name="connsiteY3" fmla="*/ 338902 h 461458"/>
              <a:gd name="connsiteX4" fmla="*/ 3702035 w 7404070"/>
              <a:gd name="connsiteY4" fmla="*/ 338902 h 461458"/>
              <a:gd name="connsiteX5" fmla="*/ 0 w 7404070"/>
              <a:gd name="connsiteY5" fmla="*/ 338902 h 461458"/>
              <a:gd name="connsiteX6" fmla="*/ 591671 w 7404070"/>
              <a:gd name="connsiteY6" fmla="*/ 96835 h 461458"/>
              <a:gd name="connsiteX7" fmla="*/ 2286263 w 7404070"/>
              <a:gd name="connsiteY7" fmla="*/ 169203 h 461458"/>
              <a:gd name="connsiteX0" fmla="*/ 2286263 w 7638891"/>
              <a:gd name="connsiteY0" fmla="*/ 169203 h 461458"/>
              <a:gd name="connsiteX1" fmla="*/ 4745526 w 7638891"/>
              <a:gd name="connsiteY1" fmla="*/ 16 h 461458"/>
              <a:gd name="connsiteX2" fmla="*/ 7404070 w 7638891"/>
              <a:gd name="connsiteY2" fmla="*/ 21532 h 461458"/>
              <a:gd name="connsiteX3" fmla="*/ 7404070 w 7638891"/>
              <a:gd name="connsiteY3" fmla="*/ 338902 h 461458"/>
              <a:gd name="connsiteX4" fmla="*/ 3702035 w 7638891"/>
              <a:gd name="connsiteY4" fmla="*/ 338902 h 461458"/>
              <a:gd name="connsiteX5" fmla="*/ 0 w 7638891"/>
              <a:gd name="connsiteY5" fmla="*/ 338902 h 461458"/>
              <a:gd name="connsiteX6" fmla="*/ 591671 w 7638891"/>
              <a:gd name="connsiteY6" fmla="*/ 96835 h 461458"/>
              <a:gd name="connsiteX7" fmla="*/ 2286263 w 7638891"/>
              <a:gd name="connsiteY7" fmla="*/ 169203 h 46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8891" h="461458">
                <a:moveTo>
                  <a:pt x="2286263" y="169203"/>
                </a:moveTo>
                <a:cubicBezTo>
                  <a:pt x="3407231" y="311682"/>
                  <a:pt x="3892207" y="2490"/>
                  <a:pt x="4745526" y="16"/>
                </a:cubicBezTo>
                <a:cubicBezTo>
                  <a:pt x="5813647" y="-3081"/>
                  <a:pt x="6170058" y="446079"/>
                  <a:pt x="7404070" y="21532"/>
                </a:cubicBezTo>
                <a:cubicBezTo>
                  <a:pt x="7404070" y="127322"/>
                  <a:pt x="7932419" y="-71688"/>
                  <a:pt x="7404070" y="338902"/>
                </a:cubicBezTo>
                <a:cubicBezTo>
                  <a:pt x="7041378" y="673503"/>
                  <a:pt x="4936047" y="-85646"/>
                  <a:pt x="3702035" y="338902"/>
                </a:cubicBezTo>
                <a:cubicBezTo>
                  <a:pt x="2468023" y="763449"/>
                  <a:pt x="1234012" y="-85646"/>
                  <a:pt x="0" y="338902"/>
                </a:cubicBezTo>
                <a:lnTo>
                  <a:pt x="591671" y="96835"/>
                </a:lnTo>
                <a:cubicBezTo>
                  <a:pt x="1199566" y="-4283"/>
                  <a:pt x="2054885" y="176044"/>
                  <a:pt x="2286263" y="169203"/>
                </a:cubicBezTo>
                <a:close/>
              </a:path>
            </a:pathLst>
          </a:custGeom>
          <a:solidFill>
            <a:srgbClr val="32527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08942" y="714241"/>
            <a:ext cx="2448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n w="3175">
                  <a:solidFill>
                    <a:srgbClr val="325276"/>
                  </a:solidFill>
                </a:ln>
                <a:solidFill>
                  <a:schemeClr val="bg1">
                    <a:lumMod val="8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情報メディアセンター（図書館）</a:t>
            </a:r>
            <a:endParaRPr kumimoji="1" lang="ja-JP" altLang="en-US" sz="1400" dirty="0">
              <a:ln w="3175">
                <a:solidFill>
                  <a:srgbClr val="325276"/>
                </a:solidFill>
              </a:ln>
              <a:solidFill>
                <a:schemeClr val="bg1">
                  <a:lumMod val="85000"/>
                </a:schemeClr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928701" y="107910"/>
            <a:ext cx="703739" cy="70373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60405" y="208003"/>
            <a:ext cx="688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  <a:latin typeface="Segoe UI Black" panose="020B0A02040204020203" pitchFamily="34" charset="0"/>
              </a:rPr>
              <a:t>2023-</a:t>
            </a:r>
          </a:p>
          <a:p>
            <a:pPr algn="ctr"/>
            <a:r>
              <a:rPr lang="en-US" altLang="ja-JP" sz="1400" dirty="0" smtClean="0">
                <a:solidFill>
                  <a:schemeClr val="bg1"/>
                </a:solidFill>
                <a:latin typeface="Segoe UI Black" panose="020B0A02040204020203" pitchFamily="34" charset="0"/>
              </a:rPr>
              <a:t>No.5</a:t>
            </a:r>
            <a:endParaRPr kumimoji="1" lang="ja-JP" altLang="en-US" sz="1400" dirty="0">
              <a:solidFill>
                <a:schemeClr val="bg1"/>
              </a:solidFill>
              <a:latin typeface="Segoe UI Black" panose="020B0A02040204020203" pitchFamily="34" charset="0"/>
            </a:endParaRPr>
          </a:p>
        </p:txBody>
      </p:sp>
      <p:grpSp>
        <p:nvGrpSpPr>
          <p:cNvPr id="49" name="グループ化 48"/>
          <p:cNvGrpSpPr/>
          <p:nvPr/>
        </p:nvGrpSpPr>
        <p:grpSpPr>
          <a:xfrm>
            <a:off x="2754357" y="2188657"/>
            <a:ext cx="248886" cy="257270"/>
            <a:chOff x="5348367" y="211147"/>
            <a:chExt cx="574535" cy="619390"/>
          </a:xfrm>
        </p:grpSpPr>
        <p:sp>
          <p:nvSpPr>
            <p:cNvPr id="50" name="円/楕円 49"/>
            <p:cNvSpPr/>
            <p:nvPr/>
          </p:nvSpPr>
          <p:spPr>
            <a:xfrm>
              <a:off x="5640347" y="211147"/>
              <a:ext cx="282555" cy="2565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5430858" y="375072"/>
              <a:ext cx="185351" cy="1946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5484148" y="605072"/>
              <a:ext cx="178932" cy="1525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5348367" y="744153"/>
              <a:ext cx="110231" cy="863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角丸四角形 6"/>
          <p:cNvSpPr/>
          <p:nvPr/>
        </p:nvSpPr>
        <p:spPr>
          <a:xfrm>
            <a:off x="3099925" y="2019262"/>
            <a:ext cx="3593013" cy="5705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5" name="グループ化 84"/>
          <p:cNvGrpSpPr/>
          <p:nvPr/>
        </p:nvGrpSpPr>
        <p:grpSpPr>
          <a:xfrm>
            <a:off x="2560983" y="2238484"/>
            <a:ext cx="248886" cy="257270"/>
            <a:chOff x="5348367" y="211147"/>
            <a:chExt cx="574535" cy="619390"/>
          </a:xfrm>
        </p:grpSpPr>
        <p:sp>
          <p:nvSpPr>
            <p:cNvPr id="86" name="円/楕円 85"/>
            <p:cNvSpPr/>
            <p:nvPr/>
          </p:nvSpPr>
          <p:spPr>
            <a:xfrm>
              <a:off x="5640347" y="211147"/>
              <a:ext cx="282555" cy="2565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5430858" y="375072"/>
              <a:ext cx="185351" cy="1946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5484148" y="605072"/>
              <a:ext cx="178932" cy="1525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5348367" y="744153"/>
              <a:ext cx="110231" cy="863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円/楕円 5"/>
          <p:cNvSpPr/>
          <p:nvPr/>
        </p:nvSpPr>
        <p:spPr>
          <a:xfrm>
            <a:off x="2829647" y="2233793"/>
            <a:ext cx="153049" cy="133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2933192" y="2055836"/>
            <a:ext cx="219084" cy="2060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177800" y="1067624"/>
            <a:ext cx="6515139" cy="85656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6197959" y="9696245"/>
            <a:ext cx="90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smtClean="0">
                <a:solidFill>
                  <a:schemeClr val="bg1">
                    <a:lumMod val="8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2023.12</a:t>
            </a:r>
            <a:endParaRPr lang="en-US" altLang="ja-JP" sz="800" b="1" dirty="0" smtClean="0">
              <a:solidFill>
                <a:schemeClr val="bg1">
                  <a:lumMod val="8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256266" y="1110820"/>
            <a:ext cx="63276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11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en-US" altLang="ja-JP" sz="11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2023</a:t>
            </a:r>
            <a:r>
              <a:rPr lang="ja-JP" altLang="en-US" sz="11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年も残り</a:t>
            </a:r>
            <a:r>
              <a:rPr lang="en-US" altLang="ja-JP" sz="11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1</a:t>
            </a:r>
            <a:r>
              <a:rPr lang="ja-JP" altLang="en-US" sz="11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ヶ月となりました。</a:t>
            </a:r>
            <a:r>
              <a:rPr lang="en-US" altLang="ja-JP" sz="11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4</a:t>
            </a:r>
            <a:r>
              <a:rPr lang="ja-JP" altLang="en-US" sz="11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年生の皆さんの卒論</a:t>
            </a:r>
            <a:r>
              <a:rPr lang="ja-JP" altLang="en-US" sz="1100" dirty="0">
                <a:latin typeface="HGP明朝E" panose="02020900000000000000" pitchFamily="18" charset="-128"/>
                <a:ea typeface="HGP明朝E" panose="02020900000000000000" pitchFamily="18" charset="-128"/>
              </a:rPr>
              <a:t>は完成間近</a:t>
            </a:r>
            <a:r>
              <a:rPr lang="ja-JP" altLang="en-US" sz="11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でしょうか？図書館</a:t>
            </a:r>
            <a:r>
              <a:rPr lang="ja-JP" altLang="en-US" sz="1100" dirty="0">
                <a:latin typeface="HGP明朝E" panose="02020900000000000000" pitchFamily="18" charset="-128"/>
                <a:ea typeface="HGP明朝E" panose="02020900000000000000" pitchFamily="18" charset="-128"/>
              </a:rPr>
              <a:t>は</a:t>
            </a:r>
            <a:r>
              <a:rPr lang="en-US" altLang="ja-JP" sz="11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12</a:t>
            </a:r>
            <a:r>
              <a:rPr lang="ja-JP" altLang="en-US" sz="1100" dirty="0">
                <a:latin typeface="HGP明朝E" panose="02020900000000000000" pitchFamily="18" charset="-128"/>
                <a:ea typeface="HGP明朝E" panose="02020900000000000000" pitchFamily="18" charset="-128"/>
              </a:rPr>
              <a:t>月</a:t>
            </a:r>
            <a:r>
              <a:rPr lang="en-US" altLang="ja-JP" sz="1100" dirty="0">
                <a:latin typeface="HGP明朝E" panose="02020900000000000000" pitchFamily="18" charset="-128"/>
                <a:ea typeface="HGP明朝E" panose="02020900000000000000" pitchFamily="18" charset="-128"/>
              </a:rPr>
              <a:t>26</a:t>
            </a:r>
            <a:r>
              <a:rPr lang="ja-JP" altLang="en-US" sz="1100" dirty="0">
                <a:latin typeface="HGP明朝E" panose="02020900000000000000" pitchFamily="18" charset="-128"/>
                <a:ea typeface="HGP明朝E" panose="02020900000000000000" pitchFamily="18" charset="-128"/>
              </a:rPr>
              <a:t>日</a:t>
            </a:r>
            <a:r>
              <a:rPr lang="en-US" altLang="ja-JP" sz="11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(</a:t>
            </a:r>
            <a:r>
              <a:rPr lang="ja-JP" altLang="en-US" sz="11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火</a:t>
            </a:r>
            <a:r>
              <a:rPr lang="en-US" altLang="ja-JP" sz="11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)</a:t>
            </a:r>
            <a:r>
              <a:rPr lang="ja-JP" altLang="en-US" sz="1100" dirty="0" err="1">
                <a:latin typeface="HGP明朝E" panose="02020900000000000000" pitchFamily="18" charset="-128"/>
                <a:ea typeface="HGP明朝E" panose="02020900000000000000" pitchFamily="18" charset="-128"/>
              </a:rPr>
              <a:t>までの</a:t>
            </a:r>
            <a:r>
              <a:rPr lang="ja-JP" altLang="en-US" sz="1100" dirty="0">
                <a:latin typeface="HGP明朝E" panose="02020900000000000000" pitchFamily="18" charset="-128"/>
                <a:ea typeface="HGP明朝E" panose="02020900000000000000" pitchFamily="18" charset="-128"/>
              </a:rPr>
              <a:t>開館となります </a:t>
            </a:r>
            <a:r>
              <a:rPr lang="en-US" altLang="ja-JP" sz="1100" dirty="0">
                <a:latin typeface="HGP明朝E" panose="02020900000000000000" pitchFamily="18" charset="-128"/>
                <a:ea typeface="HGP明朝E" panose="02020900000000000000" pitchFamily="18" charset="-128"/>
              </a:rPr>
              <a:t>(</a:t>
            </a:r>
            <a:r>
              <a:rPr lang="ja-JP" altLang="en-US" sz="1100" dirty="0">
                <a:latin typeface="HGP明朝E" panose="02020900000000000000" pitchFamily="18" charset="-128"/>
                <a:ea typeface="HGP明朝E" panose="02020900000000000000" pitchFamily="18" charset="-128"/>
              </a:rPr>
              <a:t>開館時間はカレンダーをご確認ください</a:t>
            </a:r>
            <a:r>
              <a:rPr lang="en-US" altLang="ja-JP" sz="1100" dirty="0">
                <a:latin typeface="HGP明朝E" panose="02020900000000000000" pitchFamily="18" charset="-128"/>
                <a:ea typeface="HGP明朝E" panose="02020900000000000000" pitchFamily="18" charset="-128"/>
              </a:rPr>
              <a:t>)</a:t>
            </a:r>
            <a:r>
              <a:rPr lang="ja-JP" altLang="en-US" sz="1100" dirty="0" err="1">
                <a:latin typeface="HGP明朝E" panose="02020900000000000000" pitchFamily="18" charset="-128"/>
                <a:ea typeface="HGP明朝E" panose="02020900000000000000" pitchFamily="18" charset="-128"/>
              </a:rPr>
              <a:t>。</a:t>
            </a:r>
            <a:r>
              <a:rPr lang="ja-JP" altLang="en-US" sz="1100" dirty="0">
                <a:latin typeface="HGP明朝E" panose="02020900000000000000" pitchFamily="18" charset="-128"/>
                <a:ea typeface="HGP明朝E" panose="02020900000000000000" pitchFamily="18" charset="-128"/>
              </a:rPr>
              <a:t>論文・課題の追い込みも、冬休み中の暇つぶし</a:t>
            </a:r>
            <a:r>
              <a:rPr lang="ja-JP" altLang="en-US" sz="11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探しにも、ぜひお早めに図書館をご利用ください。</a:t>
            </a:r>
            <a:endParaRPr lang="en-US" altLang="ja-JP" sz="11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dirty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ja-JP" altLang="en-US" sz="11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さて</a:t>
            </a:r>
            <a:r>
              <a:rPr lang="ja-JP" altLang="en-US" sz="1100" dirty="0">
                <a:latin typeface="HGP明朝E" panose="02020900000000000000" pitchFamily="18" charset="-128"/>
                <a:ea typeface="HGP明朝E" panose="02020900000000000000" pitchFamily="18" charset="-128"/>
              </a:rPr>
              <a:t>、「</a:t>
            </a:r>
            <a:r>
              <a:rPr lang="en-US" altLang="ja-JP" sz="1100" dirty="0">
                <a:latin typeface="HGP明朝E" panose="02020900000000000000" pitchFamily="18" charset="-128"/>
                <a:ea typeface="HGP明朝E" panose="02020900000000000000" pitchFamily="18" charset="-128"/>
              </a:rPr>
              <a:t>Library Information</a:t>
            </a:r>
            <a:r>
              <a:rPr lang="ja-JP" altLang="en-US" sz="1100" dirty="0">
                <a:latin typeface="HGP明朝E" panose="02020900000000000000" pitchFamily="18" charset="-128"/>
                <a:ea typeface="HGP明朝E" panose="02020900000000000000" pitchFamily="18" charset="-128"/>
              </a:rPr>
              <a:t>」では２ヶ月に一度、皆さんの学生生活に役立つ情報メディアセンター図書館のいろいろな情報をお届けしています。気になる情報を読んだら、是非図書館へ足を運んでください。図書館員一同、みなさんのお越しをお待ちしています</a:t>
            </a:r>
            <a:r>
              <a:rPr lang="ja-JP" altLang="en-US" sz="11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！</a:t>
            </a:r>
            <a:endParaRPr lang="ja-JP" altLang="en-US" sz="11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 rot="20601443">
            <a:off x="608247" y="812041"/>
            <a:ext cx="304619" cy="324249"/>
            <a:chOff x="1719365" y="434730"/>
            <a:chExt cx="2793135" cy="2973129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3802294" y="2132215"/>
              <a:ext cx="704881" cy="765043"/>
              <a:chOff x="4222985" y="410565"/>
              <a:chExt cx="3157674" cy="3120638"/>
            </a:xfrm>
          </p:grpSpPr>
          <p:sp>
            <p:nvSpPr>
              <p:cNvPr id="91" name="六角形 90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六角形 91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六角形 93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六角形 94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星 6 95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6" name="グループ化 35"/>
            <p:cNvGrpSpPr/>
            <p:nvPr/>
          </p:nvGrpSpPr>
          <p:grpSpPr>
            <a:xfrm>
              <a:off x="2754311" y="434730"/>
              <a:ext cx="704881" cy="765043"/>
              <a:chOff x="4222985" y="410565"/>
              <a:chExt cx="3157674" cy="3120638"/>
            </a:xfrm>
          </p:grpSpPr>
          <p:sp>
            <p:nvSpPr>
              <p:cNvPr id="81" name="六角形 80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六角形 81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六角形 82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六角形 83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星 6 89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9" name="グループ化 38"/>
            <p:cNvGrpSpPr/>
            <p:nvPr/>
          </p:nvGrpSpPr>
          <p:grpSpPr>
            <a:xfrm>
              <a:off x="2763718" y="2642816"/>
              <a:ext cx="704881" cy="765043"/>
              <a:chOff x="4222985" y="410565"/>
              <a:chExt cx="3157674" cy="3120638"/>
            </a:xfrm>
          </p:grpSpPr>
          <p:sp>
            <p:nvSpPr>
              <p:cNvPr id="74" name="六角形 73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六角形 75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六角形 77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六角形 78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星 6 79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1719365" y="961046"/>
              <a:ext cx="704881" cy="765043"/>
              <a:chOff x="4222985" y="410565"/>
              <a:chExt cx="3157674" cy="3120638"/>
            </a:xfrm>
          </p:grpSpPr>
          <p:sp>
            <p:nvSpPr>
              <p:cNvPr id="69" name="六角形 68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六角形 69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六角形 70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六角形 71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星 6 72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1742626" y="2134987"/>
              <a:ext cx="704881" cy="765043"/>
              <a:chOff x="4222985" y="410565"/>
              <a:chExt cx="3157674" cy="3120638"/>
            </a:xfrm>
          </p:grpSpPr>
          <p:sp>
            <p:nvSpPr>
              <p:cNvPr id="64" name="六角形 63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六角形 64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六角形 65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六角形 66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星 6 67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3807619" y="961046"/>
              <a:ext cx="704881" cy="765043"/>
              <a:chOff x="4222985" y="410565"/>
              <a:chExt cx="3157674" cy="3120638"/>
            </a:xfrm>
          </p:grpSpPr>
          <p:sp>
            <p:nvSpPr>
              <p:cNvPr id="59" name="六角形 58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六角形 59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六角形 60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六角形 61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星 6 62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7" name="グループ化 46"/>
            <p:cNvGrpSpPr/>
            <p:nvPr/>
          </p:nvGrpSpPr>
          <p:grpSpPr>
            <a:xfrm>
              <a:off x="2464826" y="1219421"/>
              <a:ext cx="1297898" cy="1408674"/>
              <a:chOff x="4222985" y="410565"/>
              <a:chExt cx="3157674" cy="3120638"/>
            </a:xfrm>
          </p:grpSpPr>
          <p:sp>
            <p:nvSpPr>
              <p:cNvPr id="48" name="六角形 47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六角形 54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六角形 55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六角形 56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星 6 57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7" name="グループ化 96"/>
          <p:cNvGrpSpPr/>
          <p:nvPr/>
        </p:nvGrpSpPr>
        <p:grpSpPr>
          <a:xfrm rot="900000">
            <a:off x="-50657" y="678555"/>
            <a:ext cx="614491" cy="614256"/>
            <a:chOff x="2825176" y="2586280"/>
            <a:chExt cx="3222760" cy="3221531"/>
          </a:xfrm>
        </p:grpSpPr>
        <p:grpSp>
          <p:nvGrpSpPr>
            <p:cNvPr id="98" name="グループ化 97"/>
            <p:cNvGrpSpPr/>
            <p:nvPr/>
          </p:nvGrpSpPr>
          <p:grpSpPr>
            <a:xfrm>
              <a:off x="3693685" y="3400941"/>
              <a:ext cx="1448235" cy="1596464"/>
              <a:chOff x="4149989" y="373015"/>
              <a:chExt cx="3280880" cy="3242397"/>
            </a:xfrm>
          </p:grpSpPr>
          <p:sp>
            <p:nvSpPr>
              <p:cNvPr id="137" name="六角形 136"/>
              <p:cNvSpPr/>
              <p:nvPr/>
            </p:nvSpPr>
            <p:spPr>
              <a:xfrm rot="16200000">
                <a:off x="4169230" y="353774"/>
                <a:ext cx="3242397" cy="3280880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六角形 137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六角形 138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六角形 139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9" name="グループ化 98"/>
            <p:cNvGrpSpPr/>
            <p:nvPr/>
          </p:nvGrpSpPr>
          <p:grpSpPr>
            <a:xfrm>
              <a:off x="4058501" y="2586280"/>
              <a:ext cx="724514" cy="3221531"/>
              <a:chOff x="4058501" y="2586280"/>
              <a:chExt cx="724514" cy="3221531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7" name="グループ化 126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133" name="直線コネクタ 132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線コネクタ 133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線コネクタ 134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線コネクタ 135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グループ化 127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129" name="直線コネクタ 128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線コネクタ 129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線コネクタ 130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線コネクタ 131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0" name="グループ化 99"/>
            <p:cNvGrpSpPr/>
            <p:nvPr/>
          </p:nvGrpSpPr>
          <p:grpSpPr>
            <a:xfrm rot="3540567">
              <a:off x="4073685" y="2593663"/>
              <a:ext cx="724514" cy="3221531"/>
              <a:chOff x="4058501" y="2586280"/>
              <a:chExt cx="724514" cy="3221531"/>
            </a:xfrm>
          </p:grpSpPr>
          <p:cxnSp>
            <p:nvCxnSpPr>
              <p:cNvPr id="113" name="直線コネクタ 112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グループ化 113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122" name="直線コネクタ 121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線コネクタ 122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線コネクタ 123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線コネクタ 124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グループ化 114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118" name="直線コネクタ 117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線コネクタ 118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線コネクタ 119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線コネクタ 120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1" name="グループ化 100"/>
            <p:cNvGrpSpPr/>
            <p:nvPr/>
          </p:nvGrpSpPr>
          <p:grpSpPr>
            <a:xfrm rot="7242478">
              <a:off x="4074914" y="2595707"/>
              <a:ext cx="724514" cy="3221531"/>
              <a:chOff x="4058501" y="2586280"/>
              <a:chExt cx="724514" cy="3221531"/>
            </a:xfrm>
          </p:grpSpPr>
          <p:cxnSp>
            <p:nvCxnSpPr>
              <p:cNvPr id="102" name="直線コネクタ 101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グループ化 102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109" name="直線コネクタ 108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線コネクタ 109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線コネクタ 110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線コネクタ 111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グループ化 103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105" name="直線コネクタ 104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線コネクタ 105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線コネクタ 106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線コネクタ 107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1" name="グループ化 140"/>
          <p:cNvGrpSpPr/>
          <p:nvPr/>
        </p:nvGrpSpPr>
        <p:grpSpPr>
          <a:xfrm rot="188531">
            <a:off x="437749" y="601254"/>
            <a:ext cx="269743" cy="269640"/>
            <a:chOff x="2825176" y="2586280"/>
            <a:chExt cx="3222760" cy="3221531"/>
          </a:xfrm>
        </p:grpSpPr>
        <p:grpSp>
          <p:nvGrpSpPr>
            <p:cNvPr id="142" name="グループ化 141"/>
            <p:cNvGrpSpPr/>
            <p:nvPr/>
          </p:nvGrpSpPr>
          <p:grpSpPr>
            <a:xfrm>
              <a:off x="3693685" y="3400941"/>
              <a:ext cx="1448235" cy="1596464"/>
              <a:chOff x="4149989" y="373015"/>
              <a:chExt cx="3280880" cy="3242397"/>
            </a:xfrm>
          </p:grpSpPr>
          <p:sp>
            <p:nvSpPr>
              <p:cNvPr id="179" name="六角形 178"/>
              <p:cNvSpPr/>
              <p:nvPr/>
            </p:nvSpPr>
            <p:spPr>
              <a:xfrm rot="16200000">
                <a:off x="4169230" y="353774"/>
                <a:ext cx="3242397" cy="3280880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六角形 179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六角形 180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六角形 181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3" name="グループ化 142"/>
            <p:cNvGrpSpPr/>
            <p:nvPr/>
          </p:nvGrpSpPr>
          <p:grpSpPr>
            <a:xfrm>
              <a:off x="4058501" y="2586280"/>
              <a:ext cx="724514" cy="3221531"/>
              <a:chOff x="4058501" y="2586280"/>
              <a:chExt cx="724514" cy="3221531"/>
            </a:xfrm>
          </p:grpSpPr>
          <p:cxnSp>
            <p:nvCxnSpPr>
              <p:cNvPr id="168" name="直線コネクタ 167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9" name="グループ化 168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175" name="直線コネクタ 174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線コネクタ 175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線コネクタ 176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線コネクタ 177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グループ化 169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171" name="直線コネクタ 170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線コネクタ 171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線コネクタ 172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線コネクタ 173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4" name="グループ化 143"/>
            <p:cNvGrpSpPr/>
            <p:nvPr/>
          </p:nvGrpSpPr>
          <p:grpSpPr>
            <a:xfrm rot="3540567">
              <a:off x="4073685" y="2593663"/>
              <a:ext cx="724514" cy="3221531"/>
              <a:chOff x="4058501" y="2586280"/>
              <a:chExt cx="724514" cy="3221531"/>
            </a:xfrm>
          </p:grpSpPr>
          <p:cxnSp>
            <p:nvCxnSpPr>
              <p:cNvPr id="157" name="直線コネクタ 156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8" name="グループ化 157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164" name="直線コネクタ 163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線コネクタ 164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線コネクタ 165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線コネクタ 166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グループ化 158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160" name="直線コネクタ 159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線コネクタ 160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線コネクタ 161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線コネクタ 162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5" name="グループ化 144"/>
            <p:cNvGrpSpPr/>
            <p:nvPr/>
          </p:nvGrpSpPr>
          <p:grpSpPr>
            <a:xfrm rot="7242478">
              <a:off x="4074914" y="2595707"/>
              <a:ext cx="724514" cy="3221531"/>
              <a:chOff x="4058501" y="2586280"/>
              <a:chExt cx="724514" cy="3221531"/>
            </a:xfrm>
          </p:grpSpPr>
          <p:cxnSp>
            <p:nvCxnSpPr>
              <p:cNvPr id="146" name="直線コネクタ 145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7" name="グループ化 146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153" name="直線コネクタ 152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線コネクタ 153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線コネクタ 154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線コネクタ 155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" name="グループ化 147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149" name="直線コネクタ 148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線コネクタ 149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線コネクタ 150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線コネクタ 151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83" name="グループ化 182"/>
          <p:cNvGrpSpPr/>
          <p:nvPr/>
        </p:nvGrpSpPr>
        <p:grpSpPr>
          <a:xfrm rot="2947884">
            <a:off x="758742" y="449300"/>
            <a:ext cx="304619" cy="324249"/>
            <a:chOff x="1719365" y="434730"/>
            <a:chExt cx="2793135" cy="2973129"/>
          </a:xfrm>
        </p:grpSpPr>
        <p:grpSp>
          <p:nvGrpSpPr>
            <p:cNvPr id="184" name="グループ化 183"/>
            <p:cNvGrpSpPr/>
            <p:nvPr/>
          </p:nvGrpSpPr>
          <p:grpSpPr>
            <a:xfrm>
              <a:off x="3802294" y="2132215"/>
              <a:ext cx="704881" cy="765043"/>
              <a:chOff x="4222985" y="410565"/>
              <a:chExt cx="3157674" cy="3120638"/>
            </a:xfrm>
          </p:grpSpPr>
          <p:sp>
            <p:nvSpPr>
              <p:cNvPr id="221" name="六角形 220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六角形 221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六角形 222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六角形 223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星 6 224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5" name="グループ化 184"/>
            <p:cNvGrpSpPr/>
            <p:nvPr/>
          </p:nvGrpSpPr>
          <p:grpSpPr>
            <a:xfrm>
              <a:off x="2754311" y="434730"/>
              <a:ext cx="704881" cy="765043"/>
              <a:chOff x="4222985" y="410565"/>
              <a:chExt cx="3157674" cy="3120638"/>
            </a:xfrm>
          </p:grpSpPr>
          <p:sp>
            <p:nvSpPr>
              <p:cNvPr id="216" name="六角形 215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六角形 216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六角形 217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六角形 218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星 6 219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6" name="グループ化 185"/>
            <p:cNvGrpSpPr/>
            <p:nvPr/>
          </p:nvGrpSpPr>
          <p:grpSpPr>
            <a:xfrm>
              <a:off x="2763718" y="2642816"/>
              <a:ext cx="704881" cy="765043"/>
              <a:chOff x="4222985" y="410565"/>
              <a:chExt cx="3157674" cy="3120638"/>
            </a:xfrm>
          </p:grpSpPr>
          <p:sp>
            <p:nvSpPr>
              <p:cNvPr id="211" name="六角形 210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六角形 211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六角形 212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六角形 213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星 6 214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7" name="グループ化 186"/>
            <p:cNvGrpSpPr/>
            <p:nvPr/>
          </p:nvGrpSpPr>
          <p:grpSpPr>
            <a:xfrm>
              <a:off x="1719365" y="961046"/>
              <a:ext cx="704881" cy="765043"/>
              <a:chOff x="4222985" y="410565"/>
              <a:chExt cx="3157674" cy="3120638"/>
            </a:xfrm>
          </p:grpSpPr>
          <p:sp>
            <p:nvSpPr>
              <p:cNvPr id="206" name="六角形 205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六角形 206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六角形 207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六角形 208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星 6 209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8" name="グループ化 187"/>
            <p:cNvGrpSpPr/>
            <p:nvPr/>
          </p:nvGrpSpPr>
          <p:grpSpPr>
            <a:xfrm>
              <a:off x="1742626" y="2134987"/>
              <a:ext cx="704881" cy="765043"/>
              <a:chOff x="4222985" y="410565"/>
              <a:chExt cx="3157674" cy="3120638"/>
            </a:xfrm>
          </p:grpSpPr>
          <p:sp>
            <p:nvSpPr>
              <p:cNvPr id="201" name="六角形 200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六角形 201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六角形 202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六角形 203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星 6 204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9" name="グループ化 188"/>
            <p:cNvGrpSpPr/>
            <p:nvPr/>
          </p:nvGrpSpPr>
          <p:grpSpPr>
            <a:xfrm>
              <a:off x="3807619" y="961046"/>
              <a:ext cx="704881" cy="765043"/>
              <a:chOff x="4222985" y="410565"/>
              <a:chExt cx="3157674" cy="3120638"/>
            </a:xfrm>
          </p:grpSpPr>
          <p:sp>
            <p:nvSpPr>
              <p:cNvPr id="196" name="六角形 195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六角形 196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六角形 197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六角形 198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星 6 199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0" name="グループ化 189"/>
            <p:cNvGrpSpPr/>
            <p:nvPr/>
          </p:nvGrpSpPr>
          <p:grpSpPr>
            <a:xfrm>
              <a:off x="2464826" y="1219421"/>
              <a:ext cx="1297898" cy="1408674"/>
              <a:chOff x="4222985" y="410565"/>
              <a:chExt cx="3157674" cy="3120638"/>
            </a:xfrm>
          </p:grpSpPr>
          <p:sp>
            <p:nvSpPr>
              <p:cNvPr id="191" name="六角形 190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六角形 191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六角形 192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六角形 193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星 6 194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26" name="グループ化 225"/>
          <p:cNvGrpSpPr/>
          <p:nvPr/>
        </p:nvGrpSpPr>
        <p:grpSpPr>
          <a:xfrm rot="1841635">
            <a:off x="2493567" y="861946"/>
            <a:ext cx="304619" cy="324249"/>
            <a:chOff x="1719365" y="434730"/>
            <a:chExt cx="2793135" cy="2973129"/>
          </a:xfrm>
        </p:grpSpPr>
        <p:grpSp>
          <p:nvGrpSpPr>
            <p:cNvPr id="227" name="グループ化 226"/>
            <p:cNvGrpSpPr/>
            <p:nvPr/>
          </p:nvGrpSpPr>
          <p:grpSpPr>
            <a:xfrm>
              <a:off x="3802294" y="2132215"/>
              <a:ext cx="704881" cy="765043"/>
              <a:chOff x="4222985" y="410565"/>
              <a:chExt cx="3157674" cy="3120638"/>
            </a:xfrm>
          </p:grpSpPr>
          <p:sp>
            <p:nvSpPr>
              <p:cNvPr id="264" name="六角形 263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六角形 264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六角形 265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六角形 266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星 6 267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8" name="グループ化 227"/>
            <p:cNvGrpSpPr/>
            <p:nvPr/>
          </p:nvGrpSpPr>
          <p:grpSpPr>
            <a:xfrm>
              <a:off x="2754311" y="434730"/>
              <a:ext cx="704881" cy="765043"/>
              <a:chOff x="4222985" y="410565"/>
              <a:chExt cx="3157674" cy="3120638"/>
            </a:xfrm>
          </p:grpSpPr>
          <p:sp>
            <p:nvSpPr>
              <p:cNvPr id="259" name="六角形 258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六角形 259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六角形 260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六角形 261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3" name="星 6 262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9" name="グループ化 228"/>
            <p:cNvGrpSpPr/>
            <p:nvPr/>
          </p:nvGrpSpPr>
          <p:grpSpPr>
            <a:xfrm>
              <a:off x="2763718" y="2642816"/>
              <a:ext cx="704881" cy="765043"/>
              <a:chOff x="4222985" y="410565"/>
              <a:chExt cx="3157674" cy="3120638"/>
            </a:xfrm>
          </p:grpSpPr>
          <p:sp>
            <p:nvSpPr>
              <p:cNvPr id="254" name="六角形 253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六角形 254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六角形 255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六角形 256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星 6 257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0" name="グループ化 229"/>
            <p:cNvGrpSpPr/>
            <p:nvPr/>
          </p:nvGrpSpPr>
          <p:grpSpPr>
            <a:xfrm>
              <a:off x="1719365" y="961046"/>
              <a:ext cx="704881" cy="765043"/>
              <a:chOff x="4222985" y="410565"/>
              <a:chExt cx="3157674" cy="3120638"/>
            </a:xfrm>
          </p:grpSpPr>
          <p:sp>
            <p:nvSpPr>
              <p:cNvPr id="249" name="六角形 248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六角形 249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六角形 250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六角形 251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星 6 252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1" name="グループ化 230"/>
            <p:cNvGrpSpPr/>
            <p:nvPr/>
          </p:nvGrpSpPr>
          <p:grpSpPr>
            <a:xfrm>
              <a:off x="1742626" y="2134987"/>
              <a:ext cx="704881" cy="765043"/>
              <a:chOff x="4222985" y="410565"/>
              <a:chExt cx="3157674" cy="3120638"/>
            </a:xfrm>
          </p:grpSpPr>
          <p:sp>
            <p:nvSpPr>
              <p:cNvPr id="244" name="六角形 243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六角形 244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六角形 245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六角形 246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星 6 247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2" name="グループ化 231"/>
            <p:cNvGrpSpPr/>
            <p:nvPr/>
          </p:nvGrpSpPr>
          <p:grpSpPr>
            <a:xfrm>
              <a:off x="3807619" y="961046"/>
              <a:ext cx="704881" cy="765043"/>
              <a:chOff x="4222985" y="410565"/>
              <a:chExt cx="3157674" cy="3120638"/>
            </a:xfrm>
          </p:grpSpPr>
          <p:sp>
            <p:nvSpPr>
              <p:cNvPr id="239" name="六角形 238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六角形 239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六角形 240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六角形 241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3" name="星 6 242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3" name="グループ化 232"/>
            <p:cNvGrpSpPr/>
            <p:nvPr/>
          </p:nvGrpSpPr>
          <p:grpSpPr>
            <a:xfrm>
              <a:off x="2464826" y="1219421"/>
              <a:ext cx="1297898" cy="1408674"/>
              <a:chOff x="4222985" y="410565"/>
              <a:chExt cx="3157674" cy="3120638"/>
            </a:xfrm>
          </p:grpSpPr>
          <p:sp>
            <p:nvSpPr>
              <p:cNvPr id="234" name="六角形 233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六角形 234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六角形 235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六角形 236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星 6 237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69" name="グループ化 268"/>
          <p:cNvGrpSpPr/>
          <p:nvPr/>
        </p:nvGrpSpPr>
        <p:grpSpPr>
          <a:xfrm rot="95915">
            <a:off x="2798467" y="669270"/>
            <a:ext cx="269743" cy="269640"/>
            <a:chOff x="2825176" y="2586280"/>
            <a:chExt cx="3222760" cy="3221531"/>
          </a:xfrm>
        </p:grpSpPr>
        <p:grpSp>
          <p:nvGrpSpPr>
            <p:cNvPr id="270" name="グループ化 269"/>
            <p:cNvGrpSpPr/>
            <p:nvPr/>
          </p:nvGrpSpPr>
          <p:grpSpPr>
            <a:xfrm>
              <a:off x="3693685" y="3400941"/>
              <a:ext cx="1448235" cy="1596464"/>
              <a:chOff x="4149989" y="373015"/>
              <a:chExt cx="3280880" cy="3242397"/>
            </a:xfrm>
          </p:grpSpPr>
          <p:sp>
            <p:nvSpPr>
              <p:cNvPr id="307" name="六角形 306"/>
              <p:cNvSpPr/>
              <p:nvPr/>
            </p:nvSpPr>
            <p:spPr>
              <a:xfrm rot="16200000">
                <a:off x="4169230" y="353774"/>
                <a:ext cx="3242397" cy="3280880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六角形 307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六角形 308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六角形 309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1" name="グループ化 270"/>
            <p:cNvGrpSpPr/>
            <p:nvPr/>
          </p:nvGrpSpPr>
          <p:grpSpPr>
            <a:xfrm>
              <a:off x="4058501" y="2586280"/>
              <a:ext cx="724514" cy="3221531"/>
              <a:chOff x="4058501" y="2586280"/>
              <a:chExt cx="724514" cy="3221531"/>
            </a:xfrm>
          </p:grpSpPr>
          <p:cxnSp>
            <p:nvCxnSpPr>
              <p:cNvPr id="296" name="直線コネクタ 295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7" name="グループ化 296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303" name="直線コネクタ 302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直線コネクタ 303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直線コネクタ 304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直線コネクタ 305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8" name="グループ化 297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299" name="直線コネクタ 298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直線コネクタ 299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直線コネクタ 300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直線コネクタ 301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2" name="グループ化 271"/>
            <p:cNvGrpSpPr/>
            <p:nvPr/>
          </p:nvGrpSpPr>
          <p:grpSpPr>
            <a:xfrm rot="3540567">
              <a:off x="4073685" y="2593663"/>
              <a:ext cx="724514" cy="3221531"/>
              <a:chOff x="4058501" y="2586280"/>
              <a:chExt cx="724514" cy="3221531"/>
            </a:xfrm>
          </p:grpSpPr>
          <p:cxnSp>
            <p:nvCxnSpPr>
              <p:cNvPr id="285" name="直線コネクタ 284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6" name="グループ化 285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292" name="直線コネクタ 291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直線コネクタ 292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直線コネクタ 293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直線コネクタ 294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" name="グループ化 286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288" name="直線コネクタ 287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直線コネクタ 288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直線コネクタ 289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直線コネクタ 290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3" name="グループ化 272"/>
            <p:cNvGrpSpPr/>
            <p:nvPr/>
          </p:nvGrpSpPr>
          <p:grpSpPr>
            <a:xfrm rot="7242478">
              <a:off x="4074914" y="2595707"/>
              <a:ext cx="724514" cy="3221531"/>
              <a:chOff x="4058501" y="2586280"/>
              <a:chExt cx="724514" cy="3221531"/>
            </a:xfrm>
          </p:grpSpPr>
          <p:cxnSp>
            <p:nvCxnSpPr>
              <p:cNvPr id="274" name="直線コネクタ 273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5" name="グループ化 274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281" name="直線コネクタ 280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直線コネクタ 281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直線コネクタ 282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直線コネクタ 283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" name="グループ化 275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277" name="直線コネクタ 276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直線コネクタ 277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直線コネクタ 278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直線コネクタ 279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11" name="グループ化 310"/>
          <p:cNvGrpSpPr/>
          <p:nvPr/>
        </p:nvGrpSpPr>
        <p:grpSpPr>
          <a:xfrm rot="2855268">
            <a:off x="6596480" y="571019"/>
            <a:ext cx="304619" cy="324249"/>
            <a:chOff x="1719365" y="434730"/>
            <a:chExt cx="2793135" cy="2973129"/>
          </a:xfrm>
        </p:grpSpPr>
        <p:grpSp>
          <p:nvGrpSpPr>
            <p:cNvPr id="312" name="グループ化 311"/>
            <p:cNvGrpSpPr/>
            <p:nvPr/>
          </p:nvGrpSpPr>
          <p:grpSpPr>
            <a:xfrm>
              <a:off x="3802294" y="2132215"/>
              <a:ext cx="704881" cy="765043"/>
              <a:chOff x="4222985" y="410565"/>
              <a:chExt cx="3157674" cy="3120638"/>
            </a:xfrm>
          </p:grpSpPr>
          <p:sp>
            <p:nvSpPr>
              <p:cNvPr id="349" name="六角形 348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六角形 349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六角形 350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六角形 351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星 6 352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3" name="グループ化 312"/>
            <p:cNvGrpSpPr/>
            <p:nvPr/>
          </p:nvGrpSpPr>
          <p:grpSpPr>
            <a:xfrm>
              <a:off x="2754311" y="434730"/>
              <a:ext cx="704881" cy="765043"/>
              <a:chOff x="4222985" y="410565"/>
              <a:chExt cx="3157674" cy="3120638"/>
            </a:xfrm>
          </p:grpSpPr>
          <p:sp>
            <p:nvSpPr>
              <p:cNvPr id="344" name="六角形 343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六角形 344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六角形 345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六角形 346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8" name="星 6 347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4" name="グループ化 313"/>
            <p:cNvGrpSpPr/>
            <p:nvPr/>
          </p:nvGrpSpPr>
          <p:grpSpPr>
            <a:xfrm>
              <a:off x="2763718" y="2642816"/>
              <a:ext cx="704881" cy="765043"/>
              <a:chOff x="4222985" y="410565"/>
              <a:chExt cx="3157674" cy="3120638"/>
            </a:xfrm>
          </p:grpSpPr>
          <p:sp>
            <p:nvSpPr>
              <p:cNvPr id="339" name="六角形 338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0" name="六角形 339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六角形 340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六角形 341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星 6 342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5" name="グループ化 314"/>
            <p:cNvGrpSpPr/>
            <p:nvPr/>
          </p:nvGrpSpPr>
          <p:grpSpPr>
            <a:xfrm>
              <a:off x="1719365" y="961046"/>
              <a:ext cx="704881" cy="765043"/>
              <a:chOff x="4222985" y="410565"/>
              <a:chExt cx="3157674" cy="3120638"/>
            </a:xfrm>
          </p:grpSpPr>
          <p:sp>
            <p:nvSpPr>
              <p:cNvPr id="334" name="六角形 333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六角形 334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六角形 335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六角形 336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星 6 337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6" name="グループ化 315"/>
            <p:cNvGrpSpPr/>
            <p:nvPr/>
          </p:nvGrpSpPr>
          <p:grpSpPr>
            <a:xfrm>
              <a:off x="1742626" y="2134987"/>
              <a:ext cx="704881" cy="765043"/>
              <a:chOff x="4222985" y="410565"/>
              <a:chExt cx="3157674" cy="3120638"/>
            </a:xfrm>
          </p:grpSpPr>
          <p:sp>
            <p:nvSpPr>
              <p:cNvPr id="329" name="六角形 328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六角形 329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六角形 330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六角形 331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星 6 332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7" name="グループ化 316"/>
            <p:cNvGrpSpPr/>
            <p:nvPr/>
          </p:nvGrpSpPr>
          <p:grpSpPr>
            <a:xfrm>
              <a:off x="3807619" y="961046"/>
              <a:ext cx="704881" cy="765043"/>
              <a:chOff x="4222985" y="410565"/>
              <a:chExt cx="3157674" cy="3120638"/>
            </a:xfrm>
          </p:grpSpPr>
          <p:sp>
            <p:nvSpPr>
              <p:cNvPr id="324" name="六角形 323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六角形 324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六角形 325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六角形 326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星 6 327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8" name="グループ化 317"/>
            <p:cNvGrpSpPr/>
            <p:nvPr/>
          </p:nvGrpSpPr>
          <p:grpSpPr>
            <a:xfrm>
              <a:off x="2464826" y="1219421"/>
              <a:ext cx="1297898" cy="1408674"/>
              <a:chOff x="4222985" y="410565"/>
              <a:chExt cx="3157674" cy="3120638"/>
            </a:xfrm>
          </p:grpSpPr>
          <p:sp>
            <p:nvSpPr>
              <p:cNvPr id="319" name="六角形 318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六角形 319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六角形 320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六角形 321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星 6 322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54" name="グループ化 353"/>
          <p:cNvGrpSpPr/>
          <p:nvPr/>
        </p:nvGrpSpPr>
        <p:grpSpPr>
          <a:xfrm rot="95915">
            <a:off x="2219549" y="630250"/>
            <a:ext cx="269743" cy="269640"/>
            <a:chOff x="2825176" y="2586280"/>
            <a:chExt cx="3222760" cy="3221531"/>
          </a:xfrm>
        </p:grpSpPr>
        <p:grpSp>
          <p:nvGrpSpPr>
            <p:cNvPr id="355" name="グループ化 354"/>
            <p:cNvGrpSpPr/>
            <p:nvPr/>
          </p:nvGrpSpPr>
          <p:grpSpPr>
            <a:xfrm>
              <a:off x="3693685" y="3400941"/>
              <a:ext cx="1448235" cy="1596464"/>
              <a:chOff x="4149989" y="373015"/>
              <a:chExt cx="3280880" cy="3242397"/>
            </a:xfrm>
          </p:grpSpPr>
          <p:sp>
            <p:nvSpPr>
              <p:cNvPr id="392" name="六角形 391"/>
              <p:cNvSpPr/>
              <p:nvPr/>
            </p:nvSpPr>
            <p:spPr>
              <a:xfrm rot="16200000">
                <a:off x="4169230" y="353774"/>
                <a:ext cx="3242397" cy="3280880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六角形 392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六角形 393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六角形 394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6" name="グループ化 355"/>
            <p:cNvGrpSpPr/>
            <p:nvPr/>
          </p:nvGrpSpPr>
          <p:grpSpPr>
            <a:xfrm>
              <a:off x="4058501" y="2586280"/>
              <a:ext cx="724514" cy="3221531"/>
              <a:chOff x="4058501" y="2586280"/>
              <a:chExt cx="724514" cy="3221531"/>
            </a:xfrm>
          </p:grpSpPr>
          <p:cxnSp>
            <p:nvCxnSpPr>
              <p:cNvPr id="381" name="直線コネクタ 380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2" name="グループ化 381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388" name="直線コネクタ 387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直線コネクタ 388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直線コネクタ 389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直線コネクタ 390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3" name="グループ化 382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384" name="直線コネクタ 383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直線コネクタ 384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直線コネクタ 385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直線コネクタ 386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7" name="グループ化 356"/>
            <p:cNvGrpSpPr/>
            <p:nvPr/>
          </p:nvGrpSpPr>
          <p:grpSpPr>
            <a:xfrm rot="3540567">
              <a:off x="4073685" y="2593663"/>
              <a:ext cx="724514" cy="3221531"/>
              <a:chOff x="4058501" y="2586280"/>
              <a:chExt cx="724514" cy="3221531"/>
            </a:xfrm>
          </p:grpSpPr>
          <p:cxnSp>
            <p:nvCxnSpPr>
              <p:cNvPr id="370" name="直線コネクタ 369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1" name="グループ化 370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377" name="直線コネクタ 376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直線コネクタ 377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直線コネクタ 378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直線コネクタ 379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2" name="グループ化 371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373" name="直線コネクタ 372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直線コネクタ 373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直線コネクタ 374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直線コネクタ 375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8" name="グループ化 357"/>
            <p:cNvGrpSpPr/>
            <p:nvPr/>
          </p:nvGrpSpPr>
          <p:grpSpPr>
            <a:xfrm rot="7242478">
              <a:off x="4074914" y="2595707"/>
              <a:ext cx="724514" cy="3221531"/>
              <a:chOff x="4058501" y="2586280"/>
              <a:chExt cx="724514" cy="3221531"/>
            </a:xfrm>
          </p:grpSpPr>
          <p:cxnSp>
            <p:nvCxnSpPr>
              <p:cNvPr id="359" name="直線コネクタ 358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0" name="グループ化 359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366" name="直線コネクタ 365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直線コネクタ 366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直線コネクタ 367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直線コネクタ 368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1" name="グループ化 360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362" name="直線コネクタ 361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直線コネクタ 362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直線コネクタ 363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直線コネクタ 364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テキスト ボックス 1"/>
          <p:cNvSpPr txBox="1"/>
          <p:nvPr/>
        </p:nvSpPr>
        <p:spPr>
          <a:xfrm>
            <a:off x="694672" y="116463"/>
            <a:ext cx="5187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n w="12700">
                  <a:solidFill>
                    <a:schemeClr val="bg1"/>
                  </a:solidFill>
                </a:ln>
                <a:solidFill>
                  <a:schemeClr val="bg1">
                    <a:lumMod val="6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Library </a:t>
            </a:r>
            <a:r>
              <a:rPr lang="en-US" altLang="ja-JP" sz="4000" dirty="0" smtClean="0">
                <a:ln w="12700">
                  <a:solidFill>
                    <a:schemeClr val="bg1"/>
                  </a:solidFill>
                </a:ln>
                <a:solidFill>
                  <a:srgbClr val="32527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</a:t>
            </a:r>
            <a:r>
              <a:rPr lang="en-US" altLang="ja-JP" sz="4000" dirty="0" smtClean="0">
                <a:ln w="12700">
                  <a:solidFill>
                    <a:schemeClr val="bg1"/>
                  </a:solidFill>
                </a:ln>
                <a:solidFill>
                  <a:schemeClr val="bg1">
                    <a:lumMod val="6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nformation</a:t>
            </a:r>
            <a:endParaRPr kumimoji="1" lang="ja-JP" altLang="en-US" sz="4000" dirty="0">
              <a:ln w="12700">
                <a:solidFill>
                  <a:schemeClr val="bg1"/>
                </a:solidFill>
              </a:ln>
              <a:solidFill>
                <a:schemeClr val="bg1">
                  <a:lumMod val="65000"/>
                </a:schemeClr>
              </a:solidFill>
              <a:latin typeface="Segoe UI Black" panose="020B0A02040204020203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17" y="63775"/>
            <a:ext cx="774541" cy="807866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174839" y="2924283"/>
            <a:ext cx="6505953" cy="266631"/>
          </a:xfrm>
          <a:prstGeom prst="roundRect">
            <a:avLst>
              <a:gd name="adj" fmla="val 3928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テキスト ボックス 567"/>
          <p:cNvSpPr txBox="1"/>
          <p:nvPr/>
        </p:nvSpPr>
        <p:spPr>
          <a:xfrm>
            <a:off x="237227" y="3255122"/>
            <a:ext cx="2345258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現在進めている資料の移動作業により、</a:t>
            </a:r>
            <a:r>
              <a:rPr kumimoji="1"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kumimoji="1"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階の書架整理が完了しました。</a:t>
            </a:r>
            <a:endParaRPr kumimoji="1" lang="en-US" altLang="ja-JP" sz="10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右図は、新しい図書配置マップです。</a:t>
            </a:r>
            <a:endParaRPr kumimoji="1" lang="en-US" altLang="ja-JP" sz="10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0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主な変更点とし</a:t>
            </a: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て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</a:t>
            </a:r>
            <a:r>
              <a:rPr lang="en-US" altLang="ja-JP" sz="10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40</a:t>
            </a:r>
            <a:r>
              <a:rPr lang="en-US" altLang="ja-JP" sz="10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10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の自然科学、</a:t>
            </a:r>
            <a:r>
              <a:rPr lang="en-US" altLang="ja-JP" sz="10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007</a:t>
            </a:r>
            <a:r>
              <a:rPr lang="ja-JP" altLang="en-US" sz="10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の情報科学の図書が</a:t>
            </a:r>
            <a:r>
              <a:rPr lang="en-US" altLang="ja-JP" sz="10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lang="ja-JP" altLang="en-US" sz="10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階に配置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されました。科学や数学、医学に関する資料を利用したいときは、</a:t>
            </a:r>
            <a:r>
              <a: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階までお越しください。</a:t>
            </a:r>
            <a:endParaRPr lang="en-US" altLang="ja-JP" sz="10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0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ＯＰＡＣ上では、一部の図書が新しい配置マップに対応していないことがあるため、読みたい本の場所がわからない場合はお気軽にカウンターまでお問い合わせください。</a:t>
            </a:r>
            <a:endParaRPr kumimoji="1" lang="en-US" altLang="ja-JP" sz="10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/>
          <a:srcRect l="15556" t="33333" r="37777" b="28993"/>
          <a:stretch/>
        </p:blipFill>
        <p:spPr>
          <a:xfrm>
            <a:off x="2559977" y="3014695"/>
            <a:ext cx="4161406" cy="268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片側の 2 つの角を丸めた四角形 4"/>
          <p:cNvSpPr/>
          <p:nvPr/>
        </p:nvSpPr>
        <p:spPr>
          <a:xfrm>
            <a:off x="184364" y="2507060"/>
            <a:ext cx="6469357" cy="357780"/>
          </a:xfrm>
          <a:prstGeom prst="round2SameRect">
            <a:avLst/>
          </a:prstGeom>
          <a:solidFill>
            <a:srgbClr val="325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395" y="2481864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図書の配置について</a:t>
            </a:r>
            <a:endParaRPr kumimoji="1" lang="ja-JP" altLang="en-US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05453" y="3335799"/>
            <a:ext cx="1356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▼新 図書配置マップ</a:t>
            </a:r>
            <a:endParaRPr kumimoji="1" lang="ja-JP" altLang="en-US" sz="105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240" y="2241933"/>
            <a:ext cx="890286" cy="885600"/>
          </a:xfrm>
          <a:prstGeom prst="rect">
            <a:avLst/>
          </a:prstGeom>
        </p:spPr>
      </p:pic>
      <p:sp>
        <p:nvSpPr>
          <p:cNvPr id="577" name="フリーフォーム 576"/>
          <p:cNvSpPr/>
          <p:nvPr/>
        </p:nvSpPr>
        <p:spPr>
          <a:xfrm>
            <a:off x="3047790" y="2305056"/>
            <a:ext cx="2188543" cy="625276"/>
          </a:xfrm>
          <a:custGeom>
            <a:avLst/>
            <a:gdLst>
              <a:gd name="connsiteX0" fmla="*/ 0 w 2188543"/>
              <a:gd name="connsiteY0" fmla="*/ 312637 h 625276"/>
              <a:gd name="connsiteX1" fmla="*/ 0 w 2188543"/>
              <a:gd name="connsiteY1" fmla="*/ 312638 h 625276"/>
              <a:gd name="connsiteX2" fmla="*/ 0 w 2188543"/>
              <a:gd name="connsiteY2" fmla="*/ 312638 h 625276"/>
              <a:gd name="connsiteX3" fmla="*/ 312638 w 2188543"/>
              <a:gd name="connsiteY3" fmla="*/ 0 h 625276"/>
              <a:gd name="connsiteX4" fmla="*/ 1737351 w 2188543"/>
              <a:gd name="connsiteY4" fmla="*/ 0 h 625276"/>
              <a:gd name="connsiteX5" fmla="*/ 2025421 w 2188543"/>
              <a:gd name="connsiteY5" fmla="*/ 190945 h 625276"/>
              <a:gd name="connsiteX6" fmla="*/ 2048494 w 2188543"/>
              <a:gd name="connsiteY6" fmla="*/ 305231 h 625276"/>
              <a:gd name="connsiteX7" fmla="*/ 2188543 w 2188543"/>
              <a:gd name="connsiteY7" fmla="*/ 255323 h 625276"/>
              <a:gd name="connsiteX8" fmla="*/ 2029740 w 2188543"/>
              <a:gd name="connsiteY8" fmla="*/ 412929 h 625276"/>
              <a:gd name="connsiteX9" fmla="*/ 2025420 w 2188543"/>
              <a:gd name="connsiteY9" fmla="*/ 434331 h 625276"/>
              <a:gd name="connsiteX10" fmla="*/ 1737350 w 2188543"/>
              <a:gd name="connsiteY10" fmla="*/ 625276 h 625276"/>
              <a:gd name="connsiteX11" fmla="*/ 312638 w 2188543"/>
              <a:gd name="connsiteY11" fmla="*/ 625275 h 625276"/>
              <a:gd name="connsiteX12" fmla="*/ 24569 w 2188543"/>
              <a:gd name="connsiteY12" fmla="*/ 434330 h 625276"/>
              <a:gd name="connsiteX13" fmla="*/ 0 w 2188543"/>
              <a:gd name="connsiteY13" fmla="*/ 312638 h 625276"/>
              <a:gd name="connsiteX14" fmla="*/ 24569 w 2188543"/>
              <a:gd name="connsiteY14" fmla="*/ 190945 h 625276"/>
              <a:gd name="connsiteX15" fmla="*/ 312638 w 2188543"/>
              <a:gd name="connsiteY15" fmla="*/ 0 h 62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88543" h="625276">
                <a:moveTo>
                  <a:pt x="0" y="312637"/>
                </a:moveTo>
                <a:lnTo>
                  <a:pt x="0" y="312638"/>
                </a:lnTo>
                <a:lnTo>
                  <a:pt x="0" y="312638"/>
                </a:lnTo>
                <a:close/>
                <a:moveTo>
                  <a:pt x="312638" y="0"/>
                </a:moveTo>
                <a:lnTo>
                  <a:pt x="1737351" y="0"/>
                </a:lnTo>
                <a:cubicBezTo>
                  <a:pt x="1866850" y="0"/>
                  <a:pt x="1977960" y="78735"/>
                  <a:pt x="2025421" y="190945"/>
                </a:cubicBezTo>
                <a:lnTo>
                  <a:pt x="2048494" y="305231"/>
                </a:lnTo>
                <a:lnTo>
                  <a:pt x="2188543" y="255323"/>
                </a:lnTo>
                <a:lnTo>
                  <a:pt x="2029740" y="412929"/>
                </a:lnTo>
                <a:lnTo>
                  <a:pt x="2025420" y="434331"/>
                </a:lnTo>
                <a:cubicBezTo>
                  <a:pt x="1977959" y="546541"/>
                  <a:pt x="1866849" y="625276"/>
                  <a:pt x="1737350" y="625276"/>
                </a:cubicBezTo>
                <a:lnTo>
                  <a:pt x="312638" y="625275"/>
                </a:lnTo>
                <a:cubicBezTo>
                  <a:pt x="183139" y="625275"/>
                  <a:pt x="72030" y="546540"/>
                  <a:pt x="24569" y="434330"/>
                </a:cubicBezTo>
                <a:lnTo>
                  <a:pt x="0" y="312638"/>
                </a:lnTo>
                <a:lnTo>
                  <a:pt x="24569" y="190945"/>
                </a:lnTo>
                <a:cubicBezTo>
                  <a:pt x="72030" y="78735"/>
                  <a:pt x="183139" y="0"/>
                  <a:pt x="312638" y="0"/>
                </a:cubicBezTo>
                <a:close/>
              </a:path>
            </a:pathLst>
          </a:custGeom>
          <a:solidFill>
            <a:srgbClr val="66AA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67" name="テキスト ボックス 566"/>
          <p:cNvSpPr txBox="1"/>
          <p:nvPr/>
        </p:nvSpPr>
        <p:spPr>
          <a:xfrm>
            <a:off x="3189335" y="2337872"/>
            <a:ext cx="18110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3</a:t>
            </a:r>
            <a:r>
              <a:rPr lang="ja-JP" altLang="en-US" sz="1050" dirty="0" smtClean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Ｆ書架は図書の整理が</a:t>
            </a:r>
            <a:endParaRPr lang="en-US" altLang="ja-JP" sz="1050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lang="ja-JP" altLang="en-US" sz="105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完了</a:t>
            </a:r>
            <a:r>
              <a:rPr lang="ja-JP" altLang="en-US" sz="1050" dirty="0" smtClean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いたしました！ご協力</a:t>
            </a:r>
            <a:endParaRPr lang="en-US" altLang="ja-JP" sz="1050" dirty="0" smtClean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lang="ja-JP" altLang="en-US" sz="1050" dirty="0" smtClean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ありがとうございました！</a:t>
            </a:r>
            <a:endParaRPr lang="en-US" altLang="ja-JP" sz="1050" dirty="0" smtClean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355" y="2523762"/>
            <a:ext cx="264851" cy="306127"/>
          </a:xfrm>
          <a:prstGeom prst="rect">
            <a:avLst/>
          </a:prstGeom>
        </p:spPr>
      </p:pic>
      <p:sp>
        <p:nvSpPr>
          <p:cNvPr id="15" name="星 4 14"/>
          <p:cNvSpPr/>
          <p:nvPr/>
        </p:nvSpPr>
        <p:spPr>
          <a:xfrm>
            <a:off x="229710" y="2950663"/>
            <a:ext cx="222773" cy="222773"/>
          </a:xfrm>
          <a:prstGeom prst="star4">
            <a:avLst>
              <a:gd name="adj" fmla="val 21263"/>
            </a:avLst>
          </a:prstGeom>
          <a:solidFill>
            <a:srgbClr val="8E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テキスト ボックス 568"/>
          <p:cNvSpPr txBox="1"/>
          <p:nvPr/>
        </p:nvSpPr>
        <p:spPr>
          <a:xfrm>
            <a:off x="389307" y="2899306"/>
            <a:ext cx="2201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377B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３階の配置換え完了のお知らせ</a:t>
            </a:r>
            <a:endParaRPr kumimoji="1" lang="ja-JP" altLang="en-US" sz="1200" dirty="0">
              <a:solidFill>
                <a:srgbClr val="377B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72" name="テキスト ボックス 571"/>
          <p:cNvSpPr txBox="1"/>
          <p:nvPr/>
        </p:nvSpPr>
        <p:spPr>
          <a:xfrm>
            <a:off x="260306" y="6132753"/>
            <a:ext cx="65518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３階に配置していたテーマ展示は、次回より地下１階にて展示となります。</a:t>
            </a:r>
            <a:endParaRPr kumimoji="1" lang="en-US" altLang="ja-JP" sz="10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情報メディアセンター出入口により近い場所で図書を紹介できるようになりますので、ぜひご利用ください。</a:t>
            </a:r>
            <a:endParaRPr lang="en-US" altLang="ja-JP" sz="10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73" name="テキスト ボックス 572"/>
          <p:cNvSpPr txBox="1"/>
          <p:nvPr/>
        </p:nvSpPr>
        <p:spPr>
          <a:xfrm>
            <a:off x="174263" y="7181844"/>
            <a:ext cx="65518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情報メディアセンターでは、</a:t>
            </a:r>
            <a:r>
              <a:rPr kumimoji="1" lang="ja-JP" altLang="en-US" sz="1050" dirty="0" smtClean="0">
                <a:solidFill>
                  <a:srgbClr val="C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スタンプラリーイベント</a:t>
            </a:r>
            <a:r>
              <a:rPr kumimoji="1"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を開催中です。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図書を借りるごとにもらえるスタンプを</a:t>
            </a:r>
            <a:r>
              <a: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個集めて、オリジナルグッズと交換することができます。参加方法は以下の通りです。</a:t>
            </a:r>
            <a:endParaRPr lang="en-US" altLang="ja-JP" sz="10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74" name="角丸四角形 573"/>
          <p:cNvSpPr/>
          <p:nvPr/>
        </p:nvSpPr>
        <p:spPr>
          <a:xfrm>
            <a:off x="174363" y="5839778"/>
            <a:ext cx="6505953" cy="266631"/>
          </a:xfrm>
          <a:prstGeom prst="roundRect">
            <a:avLst>
              <a:gd name="adj" fmla="val 3928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星 4 574"/>
          <p:cNvSpPr/>
          <p:nvPr/>
        </p:nvSpPr>
        <p:spPr>
          <a:xfrm>
            <a:off x="229234" y="5866158"/>
            <a:ext cx="222773" cy="222773"/>
          </a:xfrm>
          <a:prstGeom prst="star4">
            <a:avLst>
              <a:gd name="adj" fmla="val 21263"/>
            </a:avLst>
          </a:prstGeom>
          <a:solidFill>
            <a:srgbClr val="8E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テキスト ボックス 575"/>
          <p:cNvSpPr txBox="1"/>
          <p:nvPr/>
        </p:nvSpPr>
        <p:spPr>
          <a:xfrm>
            <a:off x="388831" y="5814801"/>
            <a:ext cx="2616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377B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テーマ展示　配架場所変更のお知らせ</a:t>
            </a:r>
            <a:endParaRPr kumimoji="1" lang="ja-JP" altLang="en-US" sz="1200" dirty="0">
              <a:solidFill>
                <a:srgbClr val="377B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85" name="角丸四角形 584"/>
          <p:cNvSpPr/>
          <p:nvPr/>
        </p:nvSpPr>
        <p:spPr>
          <a:xfrm>
            <a:off x="175951" y="7616592"/>
            <a:ext cx="6505953" cy="1272805"/>
          </a:xfrm>
          <a:prstGeom prst="roundRect">
            <a:avLst>
              <a:gd name="adj" fmla="val 1576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片側の 2 つの角を丸めた四角形 579"/>
          <p:cNvSpPr/>
          <p:nvPr/>
        </p:nvSpPr>
        <p:spPr>
          <a:xfrm>
            <a:off x="174263" y="6731345"/>
            <a:ext cx="6469357" cy="357780"/>
          </a:xfrm>
          <a:prstGeom prst="round2SameRect">
            <a:avLst/>
          </a:prstGeom>
          <a:solidFill>
            <a:srgbClr val="325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テキスト ボックス 580"/>
          <p:cNvSpPr txBox="1"/>
          <p:nvPr/>
        </p:nvSpPr>
        <p:spPr>
          <a:xfrm>
            <a:off x="483294" y="6706149"/>
            <a:ext cx="5751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図書館</a:t>
            </a:r>
            <a:r>
              <a:rPr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イベント「スタンプラリー</a:t>
            </a:r>
            <a:r>
              <a:rPr lang="en-US" altLang="ja-JP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秋」</a:t>
            </a:r>
            <a:r>
              <a:rPr kumimoji="1" lang="ja-JP" altLang="en-US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開催中！</a:t>
            </a:r>
            <a:endParaRPr kumimoji="1" lang="ja-JP" altLang="en-US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82" name="図 5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254" y="6748047"/>
            <a:ext cx="264851" cy="306127"/>
          </a:xfrm>
          <a:prstGeom prst="rect">
            <a:avLst/>
          </a:prstGeom>
        </p:spPr>
      </p:pic>
      <p:sp>
        <p:nvSpPr>
          <p:cNvPr id="583" name="テキスト ボックス 582"/>
          <p:cNvSpPr txBox="1"/>
          <p:nvPr/>
        </p:nvSpPr>
        <p:spPr>
          <a:xfrm>
            <a:off x="139449" y="7653861"/>
            <a:ext cx="65518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050" dirty="0" smtClean="0">
                <a:solidFill>
                  <a:srgbClr val="4191B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①スタンプカードを入手</a:t>
            </a:r>
            <a:endParaRPr lang="en-US" altLang="ja-JP" sz="1050" dirty="0" smtClean="0">
              <a:solidFill>
                <a:srgbClr val="4191B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（１</a:t>
            </a:r>
            <a:r>
              <a: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F</a:t>
            </a: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メインカウンター、２</a:t>
            </a:r>
            <a:r>
              <a: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F</a:t>
            </a: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丸テーブル、３</a:t>
            </a:r>
            <a:r>
              <a: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F</a:t>
            </a: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レファレンスカウンターに設置して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います。ご自由</a:t>
            </a: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にお持ち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ください。）</a:t>
            </a:r>
            <a:endParaRPr lang="en-US" altLang="ja-JP" sz="10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050" dirty="0" smtClean="0">
                <a:solidFill>
                  <a:srgbClr val="4191B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</a:t>
            </a:r>
            <a:r>
              <a:rPr lang="ja-JP" altLang="en-US" sz="1050" dirty="0">
                <a:solidFill>
                  <a:srgbClr val="4191B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貸出手続きの時にスタンプカード</a:t>
            </a:r>
            <a:r>
              <a:rPr lang="ja-JP" altLang="en-US" sz="1050" dirty="0" smtClean="0">
                <a:solidFill>
                  <a:srgbClr val="4191B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を提示</a:t>
            </a:r>
            <a:endParaRPr lang="en-US" altLang="ja-JP" sz="1050" dirty="0" smtClean="0">
              <a:solidFill>
                <a:srgbClr val="4191B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（図書</a:t>
            </a: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・紙芝居の貸出１点につき、スタンプ１つが獲得できます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r>
              <a: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のスタンプ獲得上限は３つです。）</a:t>
            </a:r>
            <a:endParaRPr lang="ja-JP" altLang="en-US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050" dirty="0" smtClean="0">
                <a:solidFill>
                  <a:srgbClr val="4191B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</a:t>
            </a:r>
            <a:r>
              <a:rPr lang="ja-JP" altLang="en-US" sz="1050" dirty="0">
                <a:solidFill>
                  <a:srgbClr val="4191B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スタンプが</a:t>
            </a:r>
            <a:r>
              <a:rPr lang="en-US" altLang="ja-JP" sz="1050" dirty="0">
                <a:solidFill>
                  <a:srgbClr val="4191B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lang="ja-JP" altLang="en-US" sz="1050" dirty="0">
                <a:solidFill>
                  <a:srgbClr val="4191B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個</a:t>
            </a:r>
            <a:r>
              <a:rPr lang="ja-JP" altLang="en-US" sz="1050" dirty="0" smtClean="0">
                <a:solidFill>
                  <a:srgbClr val="4191B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たまったら３</a:t>
            </a:r>
            <a:r>
              <a:rPr lang="en-US" altLang="ja-JP" sz="1050" dirty="0" smtClean="0">
                <a:solidFill>
                  <a:srgbClr val="4191B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</a:t>
            </a:r>
            <a:r>
              <a:rPr lang="ja-JP" altLang="en-US" sz="1050" dirty="0" smtClean="0">
                <a:solidFill>
                  <a:srgbClr val="4191B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レファレンスカウンターへ</a:t>
            </a:r>
            <a:endParaRPr lang="en-US" altLang="ja-JP" sz="1050" dirty="0" smtClean="0">
              <a:solidFill>
                <a:srgbClr val="4191B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（「</a:t>
            </a: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スタンプがたまりました」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</a:t>
            </a: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声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をかけて、好き</a:t>
            </a: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グッズと交換しよう！）</a:t>
            </a:r>
            <a:endParaRPr lang="en-US" altLang="ja-JP" sz="10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84" name="テキスト ボックス 583"/>
          <p:cNvSpPr txBox="1"/>
          <p:nvPr/>
        </p:nvSpPr>
        <p:spPr>
          <a:xfrm>
            <a:off x="142542" y="8967765"/>
            <a:ext cx="65518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グッズがなくなり次第イベント終了となりますので、お早めにご参加ください。その他詳しい情報は、館内ポスターか、情報メディアセンターＯＰＡＣのトップページ➡おしらせ➡スタンプラリーイベントについて確認することができます。</a:t>
            </a:r>
            <a:endParaRPr kumimoji="1" lang="en-US" altLang="ja-JP" sz="10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開催期間は、</a:t>
            </a:r>
            <a:r>
              <a:rPr lang="en-US" altLang="ja-JP" sz="1050" b="1" dirty="0">
                <a:solidFill>
                  <a:srgbClr val="C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1050" b="1" dirty="0">
                <a:solidFill>
                  <a:srgbClr val="C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lang="en-US" altLang="ja-JP" sz="1050" b="1" dirty="0">
                <a:solidFill>
                  <a:srgbClr val="C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31</a:t>
            </a:r>
            <a:r>
              <a:rPr lang="ja-JP" altLang="en-US" sz="1050" b="1" dirty="0">
                <a:solidFill>
                  <a:srgbClr val="C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日（水）</a:t>
            </a: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までです。期間中は何度でも参加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できますので、ぜひご参加ください！</a:t>
            </a:r>
            <a:endParaRPr lang="en-US" altLang="ja-JP" sz="10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70" name="二等辺三角形 569"/>
          <p:cNvSpPr/>
          <p:nvPr/>
        </p:nvSpPr>
        <p:spPr>
          <a:xfrm rot="3468074">
            <a:off x="8875522" y="2360280"/>
            <a:ext cx="190500" cy="426665"/>
          </a:xfrm>
          <a:prstGeom prst="triangle">
            <a:avLst/>
          </a:prstGeom>
          <a:solidFill>
            <a:srgbClr val="66AA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角丸四角形 570"/>
          <p:cNvSpPr/>
          <p:nvPr/>
        </p:nvSpPr>
        <p:spPr>
          <a:xfrm>
            <a:off x="6962752" y="2204614"/>
            <a:ext cx="2049988" cy="625275"/>
          </a:xfrm>
          <a:prstGeom prst="roundRect">
            <a:avLst>
              <a:gd name="adj" fmla="val 50000"/>
            </a:avLst>
          </a:prstGeom>
          <a:solidFill>
            <a:srgbClr val="66AA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5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角形 7"/>
          <p:cNvSpPr/>
          <p:nvPr/>
        </p:nvSpPr>
        <p:spPr>
          <a:xfrm rot="16200000">
            <a:off x="271615" y="3576185"/>
            <a:ext cx="3120637" cy="3157674"/>
          </a:xfrm>
          <a:prstGeom prst="hexago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六角形 4"/>
          <p:cNvSpPr/>
          <p:nvPr/>
        </p:nvSpPr>
        <p:spPr>
          <a:xfrm rot="16200000">
            <a:off x="454248" y="3784602"/>
            <a:ext cx="2755376" cy="2788078"/>
          </a:xfrm>
          <a:prstGeom prst="hexago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六角形 5"/>
          <p:cNvSpPr/>
          <p:nvPr/>
        </p:nvSpPr>
        <p:spPr>
          <a:xfrm rot="16200000">
            <a:off x="821059" y="4151637"/>
            <a:ext cx="2024370" cy="2048396"/>
          </a:xfrm>
          <a:prstGeom prst="hexago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六角形 6"/>
          <p:cNvSpPr/>
          <p:nvPr/>
        </p:nvSpPr>
        <p:spPr>
          <a:xfrm rot="16200000">
            <a:off x="1235976" y="4572802"/>
            <a:ext cx="1191917" cy="1206063"/>
          </a:xfrm>
          <a:prstGeom prst="hexago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星 6 2"/>
          <p:cNvSpPr/>
          <p:nvPr/>
        </p:nvSpPr>
        <p:spPr>
          <a:xfrm>
            <a:off x="295236" y="3641941"/>
            <a:ext cx="3073400" cy="3073400"/>
          </a:xfrm>
          <a:prstGeom prst="star6">
            <a:avLst>
              <a:gd name="adj" fmla="val 4488"/>
              <a:gd name="hf" fmla="val 11547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253097" y="7411792"/>
            <a:ext cx="3157674" cy="3120638"/>
            <a:chOff x="4222985" y="410565"/>
            <a:chExt cx="3157674" cy="3120638"/>
          </a:xfrm>
        </p:grpSpPr>
        <p:sp>
          <p:nvSpPr>
            <p:cNvPr id="9" name="六角形 8"/>
            <p:cNvSpPr/>
            <p:nvPr/>
          </p:nvSpPr>
          <p:spPr>
            <a:xfrm rot="16200000">
              <a:off x="4241503" y="392047"/>
              <a:ext cx="3120637" cy="3157674"/>
            </a:xfrm>
            <a:prstGeom prst="hexagon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六角形 9"/>
            <p:cNvSpPr/>
            <p:nvPr/>
          </p:nvSpPr>
          <p:spPr>
            <a:xfrm rot="16200000">
              <a:off x="4497583" y="675108"/>
              <a:ext cx="2589603" cy="2620338"/>
            </a:xfrm>
            <a:prstGeom prst="hexagon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六角形 10"/>
            <p:cNvSpPr/>
            <p:nvPr/>
          </p:nvSpPr>
          <p:spPr>
            <a:xfrm rot="16200000">
              <a:off x="4811764" y="996184"/>
              <a:ext cx="1948896" cy="1972026"/>
            </a:xfrm>
            <a:prstGeom prst="hexagon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六角形 11"/>
            <p:cNvSpPr/>
            <p:nvPr/>
          </p:nvSpPr>
          <p:spPr>
            <a:xfrm rot="16200000">
              <a:off x="5181748" y="1341325"/>
              <a:ext cx="1208928" cy="1223276"/>
            </a:xfrm>
            <a:prstGeom prst="hexagon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星 6 12"/>
            <p:cNvSpPr/>
            <p:nvPr/>
          </p:nvSpPr>
          <p:spPr>
            <a:xfrm>
              <a:off x="4265124" y="457803"/>
              <a:ext cx="3073400" cy="3073400"/>
            </a:xfrm>
            <a:prstGeom prst="star6">
              <a:avLst>
                <a:gd name="adj" fmla="val 4488"/>
                <a:gd name="hf" fmla="val 11547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660267" y="10654119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↑グループ化済</a:t>
            </a:r>
            <a:endParaRPr kumimoji="1" lang="ja-JP" altLang="en-US" dirty="0"/>
          </a:p>
        </p:txBody>
      </p:sp>
      <p:grpSp>
        <p:nvGrpSpPr>
          <p:cNvPr id="61" name="グループ化 60"/>
          <p:cNvGrpSpPr/>
          <p:nvPr/>
        </p:nvGrpSpPr>
        <p:grpSpPr>
          <a:xfrm>
            <a:off x="454090" y="264609"/>
            <a:ext cx="2793135" cy="2973129"/>
            <a:chOff x="1719365" y="434730"/>
            <a:chExt cx="2793135" cy="2973129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3802294" y="2132215"/>
              <a:ext cx="704881" cy="765043"/>
              <a:chOff x="4222985" y="410565"/>
              <a:chExt cx="3157674" cy="3120638"/>
            </a:xfrm>
          </p:grpSpPr>
          <p:sp>
            <p:nvSpPr>
              <p:cNvPr id="19" name="六角形 18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六角形 19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六角形 20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六角形 21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星 6 22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rgbClr val="4191B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2754311" y="434730"/>
              <a:ext cx="704881" cy="765043"/>
              <a:chOff x="4222985" y="410565"/>
              <a:chExt cx="3157674" cy="3120638"/>
            </a:xfrm>
          </p:grpSpPr>
          <p:sp>
            <p:nvSpPr>
              <p:cNvPr id="26" name="六角形 25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六角形 26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六角形 27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六角形 28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星 6 29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rgbClr val="4191B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" name="グループ化 30"/>
            <p:cNvGrpSpPr/>
            <p:nvPr/>
          </p:nvGrpSpPr>
          <p:grpSpPr>
            <a:xfrm>
              <a:off x="2763718" y="2642816"/>
              <a:ext cx="704881" cy="765043"/>
              <a:chOff x="4222985" y="410565"/>
              <a:chExt cx="3157674" cy="3120638"/>
            </a:xfrm>
          </p:grpSpPr>
          <p:sp>
            <p:nvSpPr>
              <p:cNvPr id="32" name="六角形 31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六角形 32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六角形 33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六角形 34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星 6 35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rgbClr val="4191B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1719365" y="961046"/>
              <a:ext cx="704881" cy="765043"/>
              <a:chOff x="4222985" y="410565"/>
              <a:chExt cx="3157674" cy="3120638"/>
            </a:xfrm>
          </p:grpSpPr>
          <p:sp>
            <p:nvSpPr>
              <p:cNvPr id="38" name="六角形 37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六角形 38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六角形 39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六角形 40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星 6 41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rgbClr val="4191B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1742626" y="2134987"/>
              <a:ext cx="704881" cy="765043"/>
              <a:chOff x="4222985" y="410565"/>
              <a:chExt cx="3157674" cy="3120638"/>
            </a:xfrm>
          </p:grpSpPr>
          <p:sp>
            <p:nvSpPr>
              <p:cNvPr id="44" name="六角形 43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六角形 44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六角形 45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六角形 46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星 6 47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rgbClr val="4191B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3807619" y="961046"/>
              <a:ext cx="704881" cy="765043"/>
              <a:chOff x="4222985" y="410565"/>
              <a:chExt cx="3157674" cy="3120638"/>
            </a:xfrm>
          </p:grpSpPr>
          <p:sp>
            <p:nvSpPr>
              <p:cNvPr id="50" name="六角形 49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六角形 50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六角形 51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六角形 52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3810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星 6 53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rgbClr val="4191B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" name="グループ化 54"/>
            <p:cNvGrpSpPr/>
            <p:nvPr/>
          </p:nvGrpSpPr>
          <p:grpSpPr>
            <a:xfrm>
              <a:off x="2464826" y="1219421"/>
              <a:ext cx="1297898" cy="1408674"/>
              <a:chOff x="4222985" y="410565"/>
              <a:chExt cx="3157674" cy="3120638"/>
            </a:xfrm>
          </p:grpSpPr>
          <p:sp>
            <p:nvSpPr>
              <p:cNvPr id="56" name="六角形 55"/>
              <p:cNvSpPr/>
              <p:nvPr/>
            </p:nvSpPr>
            <p:spPr>
              <a:xfrm rot="16200000">
                <a:off x="4241503" y="392047"/>
                <a:ext cx="3120637" cy="3157674"/>
              </a:xfrm>
              <a:prstGeom prst="hexagon">
                <a:avLst/>
              </a:prstGeom>
              <a:noFill/>
              <a:ln w="5715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六角形 56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5715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六角形 57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5715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六角形 58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5715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星 6 59"/>
              <p:cNvSpPr/>
              <p:nvPr/>
            </p:nvSpPr>
            <p:spPr>
              <a:xfrm>
                <a:off x="4265124" y="457803"/>
                <a:ext cx="3073400" cy="3073400"/>
              </a:xfrm>
              <a:prstGeom prst="star6">
                <a:avLst>
                  <a:gd name="adj" fmla="val 4488"/>
                  <a:gd name="hf" fmla="val 115470"/>
                </a:avLst>
              </a:prstGeom>
              <a:solidFill>
                <a:srgbClr val="4191B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27" name="グループ化 126"/>
          <p:cNvGrpSpPr/>
          <p:nvPr/>
        </p:nvGrpSpPr>
        <p:grpSpPr>
          <a:xfrm>
            <a:off x="3422291" y="2018122"/>
            <a:ext cx="3222760" cy="3221531"/>
            <a:chOff x="2825176" y="2586280"/>
            <a:chExt cx="3222760" cy="3221531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3693685" y="3400941"/>
              <a:ext cx="1448235" cy="1596464"/>
              <a:chOff x="4149989" y="373015"/>
              <a:chExt cx="3280880" cy="3242397"/>
            </a:xfrm>
          </p:grpSpPr>
          <p:sp>
            <p:nvSpPr>
              <p:cNvPr id="63" name="六角形 62"/>
              <p:cNvSpPr/>
              <p:nvPr/>
            </p:nvSpPr>
            <p:spPr>
              <a:xfrm rot="16200000">
                <a:off x="4169230" y="353774"/>
                <a:ext cx="3242397" cy="3280880"/>
              </a:xfrm>
              <a:prstGeom prst="hexagon">
                <a:avLst/>
              </a:prstGeom>
              <a:noFill/>
              <a:ln w="5715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六角形 63"/>
              <p:cNvSpPr/>
              <p:nvPr/>
            </p:nvSpPr>
            <p:spPr>
              <a:xfrm rot="16200000">
                <a:off x="4497583" y="675108"/>
                <a:ext cx="2589603" cy="2620338"/>
              </a:xfrm>
              <a:prstGeom prst="hexagon">
                <a:avLst/>
              </a:prstGeom>
              <a:noFill/>
              <a:ln w="5715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六角形 64"/>
              <p:cNvSpPr/>
              <p:nvPr/>
            </p:nvSpPr>
            <p:spPr>
              <a:xfrm rot="16200000">
                <a:off x="4811764" y="996184"/>
                <a:ext cx="1948896" cy="1972026"/>
              </a:xfrm>
              <a:prstGeom prst="hexagon">
                <a:avLst/>
              </a:prstGeom>
              <a:noFill/>
              <a:ln w="5715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六角形 65"/>
              <p:cNvSpPr/>
              <p:nvPr/>
            </p:nvSpPr>
            <p:spPr>
              <a:xfrm rot="16200000">
                <a:off x="5181748" y="1341325"/>
                <a:ext cx="1208928" cy="1223276"/>
              </a:xfrm>
              <a:prstGeom prst="hexagon">
                <a:avLst/>
              </a:prstGeom>
              <a:noFill/>
              <a:ln w="57150">
                <a:solidFill>
                  <a:srgbClr val="4191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0" name="グループ化 89"/>
            <p:cNvGrpSpPr/>
            <p:nvPr/>
          </p:nvGrpSpPr>
          <p:grpSpPr>
            <a:xfrm>
              <a:off x="4058501" y="2586280"/>
              <a:ext cx="724514" cy="3221531"/>
              <a:chOff x="4058501" y="2586280"/>
              <a:chExt cx="724514" cy="3221531"/>
            </a:xfrm>
          </p:grpSpPr>
          <p:cxnSp>
            <p:nvCxnSpPr>
              <p:cNvPr id="69" name="直線コネクタ 68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57150">
                <a:solidFill>
                  <a:srgbClr val="4191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グループ化 83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72" name="直線コネクタ 71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コネクタ 78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線コネクタ 80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グループ化 84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86" name="直線コネクタ 85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コネクタ 86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線コネクタ 87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線コネクタ 88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1" name="グループ化 90"/>
            <p:cNvGrpSpPr/>
            <p:nvPr/>
          </p:nvGrpSpPr>
          <p:grpSpPr>
            <a:xfrm rot="3540567">
              <a:off x="4073685" y="2593663"/>
              <a:ext cx="724514" cy="3221531"/>
              <a:chOff x="4058501" y="2586280"/>
              <a:chExt cx="724514" cy="3221531"/>
            </a:xfrm>
          </p:grpSpPr>
          <p:cxnSp>
            <p:nvCxnSpPr>
              <p:cNvPr id="92" name="直線コネクタ 91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57150">
                <a:solidFill>
                  <a:srgbClr val="4191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グループ化 92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99" name="直線コネクタ 98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99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線コネクタ 100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線コネクタ 101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グループ化 93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95" name="直線コネクタ 94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線コネクタ 95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線コネクタ 96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コネクタ 97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5" name="グループ化 114"/>
            <p:cNvGrpSpPr/>
            <p:nvPr/>
          </p:nvGrpSpPr>
          <p:grpSpPr>
            <a:xfrm rot="7242478">
              <a:off x="4074914" y="2595707"/>
              <a:ext cx="724514" cy="3221531"/>
              <a:chOff x="4058501" y="2586280"/>
              <a:chExt cx="724514" cy="3221531"/>
            </a:xfrm>
          </p:grpSpPr>
          <p:cxnSp>
            <p:nvCxnSpPr>
              <p:cNvPr id="116" name="直線コネクタ 115"/>
              <p:cNvCxnSpPr/>
              <p:nvPr/>
            </p:nvCxnSpPr>
            <p:spPr>
              <a:xfrm>
                <a:off x="4423144" y="2586280"/>
                <a:ext cx="0" cy="3221531"/>
              </a:xfrm>
              <a:prstGeom prst="line">
                <a:avLst/>
              </a:prstGeom>
              <a:ln w="57150">
                <a:solidFill>
                  <a:srgbClr val="4191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" name="グループ化 116"/>
              <p:cNvGrpSpPr/>
              <p:nvPr/>
            </p:nvGrpSpPr>
            <p:grpSpPr>
              <a:xfrm>
                <a:off x="4074131" y="2781500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123" name="直線コネクタ 122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線コネクタ 123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線コネクタ 124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線コネクタ 125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グループ化 117"/>
              <p:cNvGrpSpPr/>
              <p:nvPr/>
            </p:nvGrpSpPr>
            <p:grpSpPr>
              <a:xfrm rot="10800000">
                <a:off x="4058501" y="5139302"/>
                <a:ext cx="708884" cy="454572"/>
                <a:chOff x="4074131" y="2781500"/>
                <a:chExt cx="708884" cy="454572"/>
              </a:xfrm>
            </p:grpSpPr>
            <p:cxnSp>
              <p:nvCxnSpPr>
                <p:cNvPr id="119" name="直線コネクタ 118"/>
                <p:cNvCxnSpPr/>
                <p:nvPr/>
              </p:nvCxnSpPr>
              <p:spPr>
                <a:xfrm>
                  <a:off x="4167250" y="2781500"/>
                  <a:ext cx="255581" cy="208694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線コネクタ 119"/>
                <p:cNvCxnSpPr/>
                <p:nvPr/>
              </p:nvCxnSpPr>
              <p:spPr>
                <a:xfrm>
                  <a:off x="4074131" y="2959908"/>
                  <a:ext cx="338209" cy="276164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線コネクタ 120"/>
                <p:cNvCxnSpPr/>
                <p:nvPr/>
              </p:nvCxnSpPr>
              <p:spPr>
                <a:xfrm flipH="1">
                  <a:off x="4421312" y="2982866"/>
                  <a:ext cx="361703" cy="253206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線コネクタ 121"/>
                <p:cNvCxnSpPr/>
                <p:nvPr/>
              </p:nvCxnSpPr>
              <p:spPr>
                <a:xfrm flipH="1">
                  <a:off x="4424549" y="2807986"/>
                  <a:ext cx="261380" cy="183598"/>
                </a:xfrm>
                <a:prstGeom prst="line">
                  <a:avLst/>
                </a:prstGeom>
                <a:ln w="57150">
                  <a:solidFill>
                    <a:srgbClr val="4191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0802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1116</TotalTime>
  <Words>56</Words>
  <Application>Microsoft Office PowerPoint</Application>
  <PresentationFormat>A4 210 x 297 mm</PresentationFormat>
  <Paragraphs>34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HGP創英ﾌﾟﾚｾﾞﾝｽEB</vt:lpstr>
      <vt:lpstr>HGP創英角ｺﾞｼｯｸUB</vt:lpstr>
      <vt:lpstr>HGP明朝E</vt:lpstr>
      <vt:lpstr>HG丸ｺﾞｼｯｸM-PRO</vt:lpstr>
      <vt:lpstr>HG創英角ﾎﾟｯﾌﾟ体</vt:lpstr>
      <vt:lpstr>ＭＳ Ｐゴシック</vt:lpstr>
      <vt:lpstr>UD デジタル 教科書体 NK-B</vt:lpstr>
      <vt:lpstr>UD デジタル 教科書体 NK-R</vt:lpstr>
      <vt:lpstr>Arial</vt:lpstr>
      <vt:lpstr>Calibri</vt:lpstr>
      <vt:lpstr>Calibri Light</vt:lpstr>
      <vt:lpstr>Segoe UI Black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staff1</dc:creator>
  <cp:lastModifiedBy>QsAV</cp:lastModifiedBy>
  <cp:revision>119</cp:revision>
  <cp:lastPrinted>2023-06-23T07:49:11Z</cp:lastPrinted>
  <dcterms:created xsi:type="dcterms:W3CDTF">2023-05-29T06:35:46Z</dcterms:created>
  <dcterms:modified xsi:type="dcterms:W3CDTF">2023-12-05T23:43:16Z</dcterms:modified>
</cp:coreProperties>
</file>