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3E02"/>
    <a:srgbClr val="B2A1C7"/>
    <a:srgbClr val="66FF66"/>
    <a:srgbClr val="99FF99"/>
    <a:srgbClr val="CCFFCC"/>
    <a:srgbClr val="93FFFF"/>
    <a:srgbClr val="66FFFF"/>
    <a:srgbClr val="CCFFFF"/>
    <a:srgbClr val="538034"/>
    <a:srgbClr val="296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00" d="100"/>
          <a:sy n="100"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226808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2917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391587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66933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218959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115817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391022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332124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113641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970985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E9402F4-A0B4-4B07-82F1-190FE1FDB4C7}" type="datetimeFigureOut">
              <a:rPr kumimoji="1" lang="ja-JP" altLang="en-US" smtClean="0"/>
              <a:t>2024/3/8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162015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9402F4-A0B4-4B07-82F1-190FE1FDB4C7}" type="datetimeFigureOut">
              <a:rPr kumimoji="1" lang="ja-JP" altLang="en-US" smtClean="0"/>
              <a:t>2024/3/8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E5827D-3342-4586-BB1C-6761708EB779}" type="slidenum">
              <a:rPr kumimoji="1" lang="ja-JP" altLang="en-US" smtClean="0"/>
              <a:t>‹#›</a:t>
            </a:fld>
            <a:endParaRPr kumimoji="1" lang="ja-JP" altLang="en-US"/>
          </a:p>
        </p:txBody>
      </p:sp>
    </p:spTree>
    <p:extLst>
      <p:ext uri="{BB962C8B-B14F-4D97-AF65-F5344CB8AC3E}">
        <p14:creationId xmlns:p14="http://schemas.microsoft.com/office/powerpoint/2010/main" val="3878997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フリーフォーム 34"/>
          <p:cNvSpPr/>
          <p:nvPr/>
        </p:nvSpPr>
        <p:spPr>
          <a:xfrm>
            <a:off x="0" y="1"/>
            <a:ext cx="6858000" cy="1216874"/>
          </a:xfrm>
          <a:custGeom>
            <a:avLst/>
            <a:gdLst>
              <a:gd name="connsiteX0" fmla="*/ 0 w 6858000"/>
              <a:gd name="connsiteY0" fmla="*/ 0 h 957599"/>
              <a:gd name="connsiteX1" fmla="*/ 6858000 w 6858000"/>
              <a:gd name="connsiteY1" fmla="*/ 0 h 957599"/>
              <a:gd name="connsiteX2" fmla="*/ 6858000 w 6858000"/>
              <a:gd name="connsiteY2" fmla="*/ 851841 h 957599"/>
              <a:gd name="connsiteX3" fmla="*/ 6348106 w 6858000"/>
              <a:gd name="connsiteY3" fmla="*/ 793585 h 957599"/>
              <a:gd name="connsiteX4" fmla="*/ 137539 w 6858000"/>
              <a:gd name="connsiteY4" fmla="*/ 823342 h 957599"/>
              <a:gd name="connsiteX5" fmla="*/ 0 w 6858000"/>
              <a:gd name="connsiteY5" fmla="*/ 785653 h 9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957599">
                <a:moveTo>
                  <a:pt x="0" y="0"/>
                </a:moveTo>
                <a:lnTo>
                  <a:pt x="6858000" y="0"/>
                </a:lnTo>
                <a:lnTo>
                  <a:pt x="6858000" y="851841"/>
                </a:lnTo>
                <a:lnTo>
                  <a:pt x="6348106" y="793585"/>
                </a:lnTo>
                <a:cubicBezTo>
                  <a:pt x="4112928" y="609500"/>
                  <a:pt x="1749635" y="1213898"/>
                  <a:pt x="137539" y="823342"/>
                </a:cubicBezTo>
                <a:lnTo>
                  <a:pt x="0" y="785653"/>
                </a:lnTo>
                <a:close/>
              </a:path>
            </a:pathLst>
          </a:cu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0" y="9309033"/>
            <a:ext cx="6871504" cy="614264"/>
          </a:xfrm>
          <a:custGeom>
            <a:avLst/>
            <a:gdLst>
              <a:gd name="connsiteX0" fmla="*/ 1473721 w 6858000"/>
              <a:gd name="connsiteY0" fmla="*/ 45 h 614264"/>
              <a:gd name="connsiteX1" fmla="*/ 6348106 w 6858000"/>
              <a:gd name="connsiteY1" fmla="*/ 258816 h 614264"/>
              <a:gd name="connsiteX2" fmla="*/ 6858000 w 6858000"/>
              <a:gd name="connsiteY2" fmla="*/ 166888 h 614264"/>
              <a:gd name="connsiteX3" fmla="*/ 6858000 w 6858000"/>
              <a:gd name="connsiteY3" fmla="*/ 614264 h 614264"/>
              <a:gd name="connsiteX4" fmla="*/ 0 w 6858000"/>
              <a:gd name="connsiteY4" fmla="*/ 614264 h 614264"/>
              <a:gd name="connsiteX5" fmla="*/ 0 w 6858000"/>
              <a:gd name="connsiteY5" fmla="*/ 271333 h 614264"/>
              <a:gd name="connsiteX6" fmla="*/ 137539 w 6858000"/>
              <a:gd name="connsiteY6" fmla="*/ 211859 h 614264"/>
              <a:gd name="connsiteX7" fmla="*/ 1473721 w 6858000"/>
              <a:gd name="connsiteY7" fmla="*/ 45 h 61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14264">
                <a:moveTo>
                  <a:pt x="1473721" y="45"/>
                </a:moveTo>
                <a:cubicBezTo>
                  <a:pt x="2923275" y="-5332"/>
                  <a:pt x="4671723" y="476680"/>
                  <a:pt x="6348106" y="258816"/>
                </a:cubicBezTo>
                <a:lnTo>
                  <a:pt x="6858000" y="166888"/>
                </a:lnTo>
                <a:lnTo>
                  <a:pt x="6858000" y="614264"/>
                </a:lnTo>
                <a:lnTo>
                  <a:pt x="0" y="614264"/>
                </a:lnTo>
                <a:lnTo>
                  <a:pt x="0" y="271333"/>
                </a:lnTo>
                <a:lnTo>
                  <a:pt x="137539" y="211859"/>
                </a:lnTo>
                <a:cubicBezTo>
                  <a:pt x="540563" y="57785"/>
                  <a:pt x="990537" y="1838"/>
                  <a:pt x="1473721" y="45"/>
                </a:cubicBezTo>
                <a:close/>
              </a:path>
            </a:pathLst>
          </a:cu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rot="10800000">
            <a:off x="-367652" y="9609537"/>
            <a:ext cx="7895540" cy="592207"/>
          </a:xfrm>
          <a:custGeom>
            <a:avLst/>
            <a:gdLst>
              <a:gd name="connsiteX0" fmla="*/ 694132 w 7404070"/>
              <a:gd name="connsiteY0" fmla="*/ 1287 h 562483"/>
              <a:gd name="connsiteX1" fmla="*/ 3702035 w 7404070"/>
              <a:gd name="connsiteY1" fmla="*/ 122557 h 562483"/>
              <a:gd name="connsiteX2" fmla="*/ 7404070 w 7404070"/>
              <a:gd name="connsiteY2" fmla="*/ 122557 h 562483"/>
              <a:gd name="connsiteX3" fmla="*/ 7404070 w 7404070"/>
              <a:gd name="connsiteY3" fmla="*/ 439927 h 562483"/>
              <a:gd name="connsiteX4" fmla="*/ 3702035 w 7404070"/>
              <a:gd name="connsiteY4" fmla="*/ 439927 h 562483"/>
              <a:gd name="connsiteX5" fmla="*/ 0 w 7404070"/>
              <a:gd name="connsiteY5" fmla="*/ 439927 h 562483"/>
              <a:gd name="connsiteX6" fmla="*/ 0 w 7404070"/>
              <a:gd name="connsiteY6" fmla="*/ 122557 h 562483"/>
              <a:gd name="connsiteX7" fmla="*/ 694132 w 7404070"/>
              <a:gd name="connsiteY7" fmla="*/ 1287 h 562483"/>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0 w 7404070"/>
              <a:gd name="connsiteY6" fmla="*/ 53411 h 493337"/>
              <a:gd name="connsiteX7" fmla="*/ 2124899 w 7404070"/>
              <a:gd name="connsiteY7" fmla="*/ 7444 h 493337"/>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591671 w 7404070"/>
              <a:gd name="connsiteY6" fmla="*/ 128714 h 493337"/>
              <a:gd name="connsiteX7" fmla="*/ 2124899 w 7404070"/>
              <a:gd name="connsiteY7" fmla="*/ 7444 h 493337"/>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591671 w 7404070"/>
              <a:gd name="connsiteY6" fmla="*/ 128714 h 493337"/>
              <a:gd name="connsiteX7" fmla="*/ 2124899 w 7404070"/>
              <a:gd name="connsiteY7" fmla="*/ 7444 h 493337"/>
              <a:gd name="connsiteX0" fmla="*/ 2383082 w 7404070"/>
              <a:gd name="connsiteY0" fmla="*/ 4628 h 555067"/>
              <a:gd name="connsiteX1" fmla="*/ 3702035 w 7404070"/>
              <a:gd name="connsiteY1" fmla="*/ 115141 h 555067"/>
              <a:gd name="connsiteX2" fmla="*/ 7404070 w 7404070"/>
              <a:gd name="connsiteY2" fmla="*/ 115141 h 555067"/>
              <a:gd name="connsiteX3" fmla="*/ 7404070 w 7404070"/>
              <a:gd name="connsiteY3" fmla="*/ 432511 h 555067"/>
              <a:gd name="connsiteX4" fmla="*/ 3702035 w 7404070"/>
              <a:gd name="connsiteY4" fmla="*/ 432511 h 555067"/>
              <a:gd name="connsiteX5" fmla="*/ 0 w 7404070"/>
              <a:gd name="connsiteY5" fmla="*/ 432511 h 555067"/>
              <a:gd name="connsiteX6" fmla="*/ 591671 w 7404070"/>
              <a:gd name="connsiteY6" fmla="*/ 190444 h 555067"/>
              <a:gd name="connsiteX7" fmla="*/ 2383082 w 7404070"/>
              <a:gd name="connsiteY7" fmla="*/ 4628 h 555067"/>
              <a:gd name="connsiteX0" fmla="*/ 2383082 w 7404070"/>
              <a:gd name="connsiteY0" fmla="*/ 0 h 550439"/>
              <a:gd name="connsiteX1" fmla="*/ 3702035 w 7404070"/>
              <a:gd name="connsiteY1" fmla="*/ 110513 h 550439"/>
              <a:gd name="connsiteX2" fmla="*/ 7404070 w 7404070"/>
              <a:gd name="connsiteY2" fmla="*/ 110513 h 550439"/>
              <a:gd name="connsiteX3" fmla="*/ 7404070 w 7404070"/>
              <a:gd name="connsiteY3" fmla="*/ 427883 h 550439"/>
              <a:gd name="connsiteX4" fmla="*/ 3702035 w 7404070"/>
              <a:gd name="connsiteY4" fmla="*/ 427883 h 550439"/>
              <a:gd name="connsiteX5" fmla="*/ 0 w 7404070"/>
              <a:gd name="connsiteY5" fmla="*/ 427883 h 550439"/>
              <a:gd name="connsiteX6" fmla="*/ 591671 w 7404070"/>
              <a:gd name="connsiteY6" fmla="*/ 185816 h 550439"/>
              <a:gd name="connsiteX7" fmla="*/ 2383082 w 7404070"/>
              <a:gd name="connsiteY7" fmla="*/ 0 h 550439"/>
              <a:gd name="connsiteX0" fmla="*/ 2286263 w 7404070"/>
              <a:gd name="connsiteY0" fmla="*/ 148655 h 440910"/>
              <a:gd name="connsiteX1" fmla="*/ 3702035 w 7404070"/>
              <a:gd name="connsiteY1" fmla="*/ 984 h 440910"/>
              <a:gd name="connsiteX2" fmla="*/ 7404070 w 7404070"/>
              <a:gd name="connsiteY2" fmla="*/ 984 h 440910"/>
              <a:gd name="connsiteX3" fmla="*/ 7404070 w 7404070"/>
              <a:gd name="connsiteY3" fmla="*/ 318354 h 440910"/>
              <a:gd name="connsiteX4" fmla="*/ 3702035 w 7404070"/>
              <a:gd name="connsiteY4" fmla="*/ 318354 h 440910"/>
              <a:gd name="connsiteX5" fmla="*/ 0 w 7404070"/>
              <a:gd name="connsiteY5" fmla="*/ 318354 h 440910"/>
              <a:gd name="connsiteX6" fmla="*/ 591671 w 7404070"/>
              <a:gd name="connsiteY6" fmla="*/ 76287 h 440910"/>
              <a:gd name="connsiteX7" fmla="*/ 2286263 w 7404070"/>
              <a:gd name="connsiteY7" fmla="*/ 148655 h 440910"/>
              <a:gd name="connsiteX0" fmla="*/ 2286263 w 7404070"/>
              <a:gd name="connsiteY0" fmla="*/ 170126 h 462381"/>
              <a:gd name="connsiteX1" fmla="*/ 4745526 w 7404070"/>
              <a:gd name="connsiteY1" fmla="*/ 939 h 462381"/>
              <a:gd name="connsiteX2" fmla="*/ 7404070 w 7404070"/>
              <a:gd name="connsiteY2" fmla="*/ 22455 h 462381"/>
              <a:gd name="connsiteX3" fmla="*/ 7404070 w 7404070"/>
              <a:gd name="connsiteY3" fmla="*/ 339825 h 462381"/>
              <a:gd name="connsiteX4" fmla="*/ 3702035 w 7404070"/>
              <a:gd name="connsiteY4" fmla="*/ 339825 h 462381"/>
              <a:gd name="connsiteX5" fmla="*/ 0 w 7404070"/>
              <a:gd name="connsiteY5" fmla="*/ 339825 h 462381"/>
              <a:gd name="connsiteX6" fmla="*/ 591671 w 7404070"/>
              <a:gd name="connsiteY6" fmla="*/ 97758 h 462381"/>
              <a:gd name="connsiteX7" fmla="*/ 2286263 w 7404070"/>
              <a:gd name="connsiteY7" fmla="*/ 170126 h 462381"/>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544716"/>
              <a:gd name="connsiteX1" fmla="*/ 4745526 w 7404070"/>
              <a:gd name="connsiteY1" fmla="*/ 16 h 544716"/>
              <a:gd name="connsiteX2" fmla="*/ 7404070 w 7404070"/>
              <a:gd name="connsiteY2" fmla="*/ 21532 h 544716"/>
              <a:gd name="connsiteX3" fmla="*/ 7404070 w 7404070"/>
              <a:gd name="connsiteY3" fmla="*/ 338902 h 544716"/>
              <a:gd name="connsiteX4" fmla="*/ 3702035 w 7404070"/>
              <a:gd name="connsiteY4" fmla="*/ 338902 h 544716"/>
              <a:gd name="connsiteX5" fmla="*/ 0 w 7404070"/>
              <a:gd name="connsiteY5" fmla="*/ 338902 h 544716"/>
              <a:gd name="connsiteX6" fmla="*/ 591671 w 7404070"/>
              <a:gd name="connsiteY6" fmla="*/ 96835 h 544716"/>
              <a:gd name="connsiteX7" fmla="*/ 2286263 w 7404070"/>
              <a:gd name="connsiteY7" fmla="*/ 169203 h 544716"/>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638891"/>
              <a:gd name="connsiteY0" fmla="*/ 169203 h 461458"/>
              <a:gd name="connsiteX1" fmla="*/ 4745526 w 7638891"/>
              <a:gd name="connsiteY1" fmla="*/ 16 h 461458"/>
              <a:gd name="connsiteX2" fmla="*/ 7404070 w 7638891"/>
              <a:gd name="connsiteY2" fmla="*/ 21532 h 461458"/>
              <a:gd name="connsiteX3" fmla="*/ 7404070 w 7638891"/>
              <a:gd name="connsiteY3" fmla="*/ 338902 h 461458"/>
              <a:gd name="connsiteX4" fmla="*/ 3702035 w 7638891"/>
              <a:gd name="connsiteY4" fmla="*/ 338902 h 461458"/>
              <a:gd name="connsiteX5" fmla="*/ 0 w 7638891"/>
              <a:gd name="connsiteY5" fmla="*/ 338902 h 461458"/>
              <a:gd name="connsiteX6" fmla="*/ 591671 w 7638891"/>
              <a:gd name="connsiteY6" fmla="*/ 96835 h 461458"/>
              <a:gd name="connsiteX7" fmla="*/ 2286263 w 7638891"/>
              <a:gd name="connsiteY7" fmla="*/ 169203 h 46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8891" h="461458">
                <a:moveTo>
                  <a:pt x="2286263" y="169203"/>
                </a:moveTo>
                <a:cubicBezTo>
                  <a:pt x="3407231" y="311682"/>
                  <a:pt x="3892207" y="2490"/>
                  <a:pt x="4745526" y="16"/>
                </a:cubicBezTo>
                <a:cubicBezTo>
                  <a:pt x="5813647" y="-3081"/>
                  <a:pt x="6170058" y="446079"/>
                  <a:pt x="7404070" y="21532"/>
                </a:cubicBezTo>
                <a:cubicBezTo>
                  <a:pt x="7404070" y="127322"/>
                  <a:pt x="7932419" y="-71688"/>
                  <a:pt x="7404070" y="338902"/>
                </a:cubicBezTo>
                <a:cubicBezTo>
                  <a:pt x="7041378" y="673503"/>
                  <a:pt x="4936047" y="-85646"/>
                  <a:pt x="3702035" y="338902"/>
                </a:cubicBezTo>
                <a:cubicBezTo>
                  <a:pt x="2468023" y="763449"/>
                  <a:pt x="1234012" y="-85646"/>
                  <a:pt x="0" y="338902"/>
                </a:cubicBezTo>
                <a:lnTo>
                  <a:pt x="591671" y="96835"/>
                </a:lnTo>
                <a:cubicBezTo>
                  <a:pt x="1199566" y="-4283"/>
                  <a:pt x="2054885" y="176044"/>
                  <a:pt x="2286263" y="169203"/>
                </a:cubicBezTo>
                <a:close/>
              </a:path>
            </a:pathLst>
          </a:custGeom>
          <a:solidFill>
            <a:srgbClr val="66FF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609600" y="521171"/>
            <a:ext cx="8307210" cy="461458"/>
          </a:xfrm>
          <a:custGeom>
            <a:avLst/>
            <a:gdLst>
              <a:gd name="connsiteX0" fmla="*/ 694132 w 7404070"/>
              <a:gd name="connsiteY0" fmla="*/ 1287 h 562483"/>
              <a:gd name="connsiteX1" fmla="*/ 3702035 w 7404070"/>
              <a:gd name="connsiteY1" fmla="*/ 122557 h 562483"/>
              <a:gd name="connsiteX2" fmla="*/ 7404070 w 7404070"/>
              <a:gd name="connsiteY2" fmla="*/ 122557 h 562483"/>
              <a:gd name="connsiteX3" fmla="*/ 7404070 w 7404070"/>
              <a:gd name="connsiteY3" fmla="*/ 439927 h 562483"/>
              <a:gd name="connsiteX4" fmla="*/ 3702035 w 7404070"/>
              <a:gd name="connsiteY4" fmla="*/ 439927 h 562483"/>
              <a:gd name="connsiteX5" fmla="*/ 0 w 7404070"/>
              <a:gd name="connsiteY5" fmla="*/ 439927 h 562483"/>
              <a:gd name="connsiteX6" fmla="*/ 0 w 7404070"/>
              <a:gd name="connsiteY6" fmla="*/ 122557 h 562483"/>
              <a:gd name="connsiteX7" fmla="*/ 694132 w 7404070"/>
              <a:gd name="connsiteY7" fmla="*/ 1287 h 562483"/>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0 w 7404070"/>
              <a:gd name="connsiteY6" fmla="*/ 53411 h 493337"/>
              <a:gd name="connsiteX7" fmla="*/ 2124899 w 7404070"/>
              <a:gd name="connsiteY7" fmla="*/ 7444 h 493337"/>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591671 w 7404070"/>
              <a:gd name="connsiteY6" fmla="*/ 128714 h 493337"/>
              <a:gd name="connsiteX7" fmla="*/ 2124899 w 7404070"/>
              <a:gd name="connsiteY7" fmla="*/ 7444 h 493337"/>
              <a:gd name="connsiteX0" fmla="*/ 2124899 w 7404070"/>
              <a:gd name="connsiteY0" fmla="*/ 7444 h 493337"/>
              <a:gd name="connsiteX1" fmla="*/ 3702035 w 7404070"/>
              <a:gd name="connsiteY1" fmla="*/ 53411 h 493337"/>
              <a:gd name="connsiteX2" fmla="*/ 7404070 w 7404070"/>
              <a:gd name="connsiteY2" fmla="*/ 53411 h 493337"/>
              <a:gd name="connsiteX3" fmla="*/ 7404070 w 7404070"/>
              <a:gd name="connsiteY3" fmla="*/ 370781 h 493337"/>
              <a:gd name="connsiteX4" fmla="*/ 3702035 w 7404070"/>
              <a:gd name="connsiteY4" fmla="*/ 370781 h 493337"/>
              <a:gd name="connsiteX5" fmla="*/ 0 w 7404070"/>
              <a:gd name="connsiteY5" fmla="*/ 370781 h 493337"/>
              <a:gd name="connsiteX6" fmla="*/ 591671 w 7404070"/>
              <a:gd name="connsiteY6" fmla="*/ 128714 h 493337"/>
              <a:gd name="connsiteX7" fmla="*/ 2124899 w 7404070"/>
              <a:gd name="connsiteY7" fmla="*/ 7444 h 493337"/>
              <a:gd name="connsiteX0" fmla="*/ 2383082 w 7404070"/>
              <a:gd name="connsiteY0" fmla="*/ 4628 h 555067"/>
              <a:gd name="connsiteX1" fmla="*/ 3702035 w 7404070"/>
              <a:gd name="connsiteY1" fmla="*/ 115141 h 555067"/>
              <a:gd name="connsiteX2" fmla="*/ 7404070 w 7404070"/>
              <a:gd name="connsiteY2" fmla="*/ 115141 h 555067"/>
              <a:gd name="connsiteX3" fmla="*/ 7404070 w 7404070"/>
              <a:gd name="connsiteY3" fmla="*/ 432511 h 555067"/>
              <a:gd name="connsiteX4" fmla="*/ 3702035 w 7404070"/>
              <a:gd name="connsiteY4" fmla="*/ 432511 h 555067"/>
              <a:gd name="connsiteX5" fmla="*/ 0 w 7404070"/>
              <a:gd name="connsiteY5" fmla="*/ 432511 h 555067"/>
              <a:gd name="connsiteX6" fmla="*/ 591671 w 7404070"/>
              <a:gd name="connsiteY6" fmla="*/ 190444 h 555067"/>
              <a:gd name="connsiteX7" fmla="*/ 2383082 w 7404070"/>
              <a:gd name="connsiteY7" fmla="*/ 4628 h 555067"/>
              <a:gd name="connsiteX0" fmla="*/ 2383082 w 7404070"/>
              <a:gd name="connsiteY0" fmla="*/ 0 h 550439"/>
              <a:gd name="connsiteX1" fmla="*/ 3702035 w 7404070"/>
              <a:gd name="connsiteY1" fmla="*/ 110513 h 550439"/>
              <a:gd name="connsiteX2" fmla="*/ 7404070 w 7404070"/>
              <a:gd name="connsiteY2" fmla="*/ 110513 h 550439"/>
              <a:gd name="connsiteX3" fmla="*/ 7404070 w 7404070"/>
              <a:gd name="connsiteY3" fmla="*/ 427883 h 550439"/>
              <a:gd name="connsiteX4" fmla="*/ 3702035 w 7404070"/>
              <a:gd name="connsiteY4" fmla="*/ 427883 h 550439"/>
              <a:gd name="connsiteX5" fmla="*/ 0 w 7404070"/>
              <a:gd name="connsiteY5" fmla="*/ 427883 h 550439"/>
              <a:gd name="connsiteX6" fmla="*/ 591671 w 7404070"/>
              <a:gd name="connsiteY6" fmla="*/ 185816 h 550439"/>
              <a:gd name="connsiteX7" fmla="*/ 2383082 w 7404070"/>
              <a:gd name="connsiteY7" fmla="*/ 0 h 550439"/>
              <a:gd name="connsiteX0" fmla="*/ 2286263 w 7404070"/>
              <a:gd name="connsiteY0" fmla="*/ 148655 h 440910"/>
              <a:gd name="connsiteX1" fmla="*/ 3702035 w 7404070"/>
              <a:gd name="connsiteY1" fmla="*/ 984 h 440910"/>
              <a:gd name="connsiteX2" fmla="*/ 7404070 w 7404070"/>
              <a:gd name="connsiteY2" fmla="*/ 984 h 440910"/>
              <a:gd name="connsiteX3" fmla="*/ 7404070 w 7404070"/>
              <a:gd name="connsiteY3" fmla="*/ 318354 h 440910"/>
              <a:gd name="connsiteX4" fmla="*/ 3702035 w 7404070"/>
              <a:gd name="connsiteY4" fmla="*/ 318354 h 440910"/>
              <a:gd name="connsiteX5" fmla="*/ 0 w 7404070"/>
              <a:gd name="connsiteY5" fmla="*/ 318354 h 440910"/>
              <a:gd name="connsiteX6" fmla="*/ 591671 w 7404070"/>
              <a:gd name="connsiteY6" fmla="*/ 76287 h 440910"/>
              <a:gd name="connsiteX7" fmla="*/ 2286263 w 7404070"/>
              <a:gd name="connsiteY7" fmla="*/ 148655 h 440910"/>
              <a:gd name="connsiteX0" fmla="*/ 2286263 w 7404070"/>
              <a:gd name="connsiteY0" fmla="*/ 170126 h 462381"/>
              <a:gd name="connsiteX1" fmla="*/ 4745526 w 7404070"/>
              <a:gd name="connsiteY1" fmla="*/ 939 h 462381"/>
              <a:gd name="connsiteX2" fmla="*/ 7404070 w 7404070"/>
              <a:gd name="connsiteY2" fmla="*/ 22455 h 462381"/>
              <a:gd name="connsiteX3" fmla="*/ 7404070 w 7404070"/>
              <a:gd name="connsiteY3" fmla="*/ 339825 h 462381"/>
              <a:gd name="connsiteX4" fmla="*/ 3702035 w 7404070"/>
              <a:gd name="connsiteY4" fmla="*/ 339825 h 462381"/>
              <a:gd name="connsiteX5" fmla="*/ 0 w 7404070"/>
              <a:gd name="connsiteY5" fmla="*/ 339825 h 462381"/>
              <a:gd name="connsiteX6" fmla="*/ 591671 w 7404070"/>
              <a:gd name="connsiteY6" fmla="*/ 97758 h 462381"/>
              <a:gd name="connsiteX7" fmla="*/ 2286263 w 7404070"/>
              <a:gd name="connsiteY7" fmla="*/ 170126 h 462381"/>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544716"/>
              <a:gd name="connsiteX1" fmla="*/ 4745526 w 7404070"/>
              <a:gd name="connsiteY1" fmla="*/ 16 h 544716"/>
              <a:gd name="connsiteX2" fmla="*/ 7404070 w 7404070"/>
              <a:gd name="connsiteY2" fmla="*/ 21532 h 544716"/>
              <a:gd name="connsiteX3" fmla="*/ 7404070 w 7404070"/>
              <a:gd name="connsiteY3" fmla="*/ 338902 h 544716"/>
              <a:gd name="connsiteX4" fmla="*/ 3702035 w 7404070"/>
              <a:gd name="connsiteY4" fmla="*/ 338902 h 544716"/>
              <a:gd name="connsiteX5" fmla="*/ 0 w 7404070"/>
              <a:gd name="connsiteY5" fmla="*/ 338902 h 544716"/>
              <a:gd name="connsiteX6" fmla="*/ 591671 w 7404070"/>
              <a:gd name="connsiteY6" fmla="*/ 96835 h 544716"/>
              <a:gd name="connsiteX7" fmla="*/ 2286263 w 7404070"/>
              <a:gd name="connsiteY7" fmla="*/ 169203 h 544716"/>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404070"/>
              <a:gd name="connsiteY0" fmla="*/ 169203 h 461458"/>
              <a:gd name="connsiteX1" fmla="*/ 4745526 w 7404070"/>
              <a:gd name="connsiteY1" fmla="*/ 16 h 461458"/>
              <a:gd name="connsiteX2" fmla="*/ 7404070 w 7404070"/>
              <a:gd name="connsiteY2" fmla="*/ 21532 h 461458"/>
              <a:gd name="connsiteX3" fmla="*/ 7404070 w 7404070"/>
              <a:gd name="connsiteY3" fmla="*/ 338902 h 461458"/>
              <a:gd name="connsiteX4" fmla="*/ 3702035 w 7404070"/>
              <a:gd name="connsiteY4" fmla="*/ 338902 h 461458"/>
              <a:gd name="connsiteX5" fmla="*/ 0 w 7404070"/>
              <a:gd name="connsiteY5" fmla="*/ 338902 h 461458"/>
              <a:gd name="connsiteX6" fmla="*/ 591671 w 7404070"/>
              <a:gd name="connsiteY6" fmla="*/ 96835 h 461458"/>
              <a:gd name="connsiteX7" fmla="*/ 2286263 w 7404070"/>
              <a:gd name="connsiteY7" fmla="*/ 169203 h 461458"/>
              <a:gd name="connsiteX0" fmla="*/ 2286263 w 7638891"/>
              <a:gd name="connsiteY0" fmla="*/ 169203 h 461458"/>
              <a:gd name="connsiteX1" fmla="*/ 4745526 w 7638891"/>
              <a:gd name="connsiteY1" fmla="*/ 16 h 461458"/>
              <a:gd name="connsiteX2" fmla="*/ 7404070 w 7638891"/>
              <a:gd name="connsiteY2" fmla="*/ 21532 h 461458"/>
              <a:gd name="connsiteX3" fmla="*/ 7404070 w 7638891"/>
              <a:gd name="connsiteY3" fmla="*/ 338902 h 461458"/>
              <a:gd name="connsiteX4" fmla="*/ 3702035 w 7638891"/>
              <a:gd name="connsiteY4" fmla="*/ 338902 h 461458"/>
              <a:gd name="connsiteX5" fmla="*/ 0 w 7638891"/>
              <a:gd name="connsiteY5" fmla="*/ 338902 h 461458"/>
              <a:gd name="connsiteX6" fmla="*/ 591671 w 7638891"/>
              <a:gd name="connsiteY6" fmla="*/ 96835 h 461458"/>
              <a:gd name="connsiteX7" fmla="*/ 2286263 w 7638891"/>
              <a:gd name="connsiteY7" fmla="*/ 169203 h 46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8891" h="461458">
                <a:moveTo>
                  <a:pt x="2286263" y="169203"/>
                </a:moveTo>
                <a:cubicBezTo>
                  <a:pt x="3407231" y="311682"/>
                  <a:pt x="3892207" y="2490"/>
                  <a:pt x="4745526" y="16"/>
                </a:cubicBezTo>
                <a:cubicBezTo>
                  <a:pt x="5813647" y="-3081"/>
                  <a:pt x="6170058" y="446079"/>
                  <a:pt x="7404070" y="21532"/>
                </a:cubicBezTo>
                <a:cubicBezTo>
                  <a:pt x="7404070" y="127322"/>
                  <a:pt x="7932419" y="-71688"/>
                  <a:pt x="7404070" y="338902"/>
                </a:cubicBezTo>
                <a:cubicBezTo>
                  <a:pt x="7041378" y="673503"/>
                  <a:pt x="4936047" y="-85646"/>
                  <a:pt x="3702035" y="338902"/>
                </a:cubicBezTo>
                <a:cubicBezTo>
                  <a:pt x="2468023" y="763449"/>
                  <a:pt x="1234012" y="-85646"/>
                  <a:pt x="0" y="338902"/>
                </a:cubicBezTo>
                <a:lnTo>
                  <a:pt x="591671" y="96835"/>
                </a:lnTo>
                <a:cubicBezTo>
                  <a:pt x="1199566" y="-4283"/>
                  <a:pt x="2054885" y="176044"/>
                  <a:pt x="2286263" y="169203"/>
                </a:cubicBezTo>
                <a:close/>
              </a:path>
            </a:pathLst>
          </a:cu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928701" y="107910"/>
            <a:ext cx="703739" cy="703739"/>
          </a:xfrm>
          <a:prstGeom prst="ellipse">
            <a:avLst/>
          </a:prstGeom>
          <a:solidFill>
            <a:srgbClr val="FF7D7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9702E"/>
              </a:solidFill>
            </a:endParaRPr>
          </a:p>
        </p:txBody>
      </p:sp>
      <p:sp>
        <p:nvSpPr>
          <p:cNvPr id="42" name="テキスト ボックス 41"/>
          <p:cNvSpPr txBox="1"/>
          <p:nvPr/>
        </p:nvSpPr>
        <p:spPr>
          <a:xfrm>
            <a:off x="3408942" y="662288"/>
            <a:ext cx="2448106" cy="307777"/>
          </a:xfrm>
          <a:prstGeom prst="rect">
            <a:avLst/>
          </a:prstGeom>
          <a:noFill/>
        </p:spPr>
        <p:txBody>
          <a:bodyPr wrap="none" rtlCol="0">
            <a:spAutoFit/>
          </a:bodyPr>
          <a:lstStyle/>
          <a:p>
            <a:r>
              <a:rPr lang="ja-JP" altLang="en-US" sz="1400" dirty="0" smtClean="0">
                <a:ln w="3175">
                  <a:noFill/>
                </a:ln>
                <a:solidFill>
                  <a:srgbClr val="002060"/>
                </a:solidFill>
                <a:latin typeface="HGP創英ﾌﾟﾚｾﾞﾝｽEB" panose="02020800000000000000" pitchFamily="18" charset="-128"/>
                <a:ea typeface="HGP創英ﾌﾟﾚｾﾞﾝｽEB" panose="02020800000000000000" pitchFamily="18" charset="-128"/>
              </a:rPr>
              <a:t>情報メディアセンター（図書館）</a:t>
            </a:r>
            <a:endParaRPr kumimoji="1" lang="ja-JP" altLang="en-US" sz="1400" dirty="0">
              <a:ln w="3175">
                <a:noFill/>
              </a:ln>
              <a:solidFill>
                <a:srgbClr val="002060"/>
              </a:solidFill>
              <a:latin typeface="HGP創英ﾌﾟﾚｾﾞﾝｽEB" panose="02020800000000000000" pitchFamily="18" charset="-128"/>
              <a:ea typeface="HGP創英ﾌﾟﾚｾﾞﾝｽEB" panose="02020800000000000000" pitchFamily="18" charset="-128"/>
            </a:endParaRPr>
          </a:p>
        </p:txBody>
      </p:sp>
      <p:sp>
        <p:nvSpPr>
          <p:cNvPr id="41" name="テキスト ボックス 40"/>
          <p:cNvSpPr txBox="1"/>
          <p:nvPr/>
        </p:nvSpPr>
        <p:spPr>
          <a:xfrm>
            <a:off x="5960405" y="208003"/>
            <a:ext cx="688009" cy="523220"/>
          </a:xfrm>
          <a:prstGeom prst="rect">
            <a:avLst/>
          </a:prstGeom>
          <a:noFill/>
        </p:spPr>
        <p:txBody>
          <a:bodyPr wrap="none" rtlCol="0">
            <a:spAutoFit/>
          </a:bodyPr>
          <a:lstStyle/>
          <a:p>
            <a:r>
              <a:rPr lang="en-US" altLang="ja-JP" sz="1400" dirty="0" smtClean="0">
                <a:ln w="3175">
                  <a:noFill/>
                </a:ln>
                <a:solidFill>
                  <a:srgbClr val="49702E"/>
                </a:solidFill>
                <a:latin typeface="Segoe UI Black" panose="020B0A02040204020203" pitchFamily="34" charset="0"/>
              </a:rPr>
              <a:t>2023-</a:t>
            </a:r>
          </a:p>
          <a:p>
            <a:r>
              <a:rPr lang="en-US" altLang="ja-JP" sz="1400" dirty="0" smtClean="0">
                <a:ln w="3175">
                  <a:noFill/>
                </a:ln>
                <a:solidFill>
                  <a:srgbClr val="49702E"/>
                </a:solidFill>
                <a:latin typeface="Segoe UI Black" panose="020B0A02040204020203" pitchFamily="34" charset="0"/>
              </a:rPr>
              <a:t>No.6</a:t>
            </a:r>
            <a:endParaRPr kumimoji="1" lang="ja-JP" altLang="en-US" sz="1400" dirty="0">
              <a:ln w="3175">
                <a:noFill/>
              </a:ln>
              <a:solidFill>
                <a:srgbClr val="49702E"/>
              </a:solidFill>
              <a:latin typeface="Segoe UI Black" panose="020B0A02040204020203" pitchFamily="34" charset="0"/>
            </a:endParaRPr>
          </a:p>
        </p:txBody>
      </p:sp>
      <p:grpSp>
        <p:nvGrpSpPr>
          <p:cNvPr id="49" name="グループ化 48"/>
          <p:cNvGrpSpPr/>
          <p:nvPr/>
        </p:nvGrpSpPr>
        <p:grpSpPr>
          <a:xfrm>
            <a:off x="2754357" y="2188657"/>
            <a:ext cx="248886" cy="257270"/>
            <a:chOff x="5348367" y="211147"/>
            <a:chExt cx="574535" cy="619390"/>
          </a:xfrm>
        </p:grpSpPr>
        <p:sp>
          <p:nvSpPr>
            <p:cNvPr id="50" name="円/楕円 49"/>
            <p:cNvSpPr/>
            <p:nvPr/>
          </p:nvSpPr>
          <p:spPr>
            <a:xfrm>
              <a:off x="5640347" y="211147"/>
              <a:ext cx="282555" cy="256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5430858" y="375072"/>
              <a:ext cx="185351" cy="19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5484148" y="605072"/>
              <a:ext cx="178932" cy="152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5348367" y="744153"/>
              <a:ext cx="110231" cy="863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角丸四角形 6"/>
          <p:cNvSpPr/>
          <p:nvPr/>
        </p:nvSpPr>
        <p:spPr>
          <a:xfrm>
            <a:off x="3099925" y="2019262"/>
            <a:ext cx="3593013" cy="5705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5" name="グループ化 84"/>
          <p:cNvGrpSpPr/>
          <p:nvPr/>
        </p:nvGrpSpPr>
        <p:grpSpPr>
          <a:xfrm>
            <a:off x="2560983" y="2238484"/>
            <a:ext cx="248886" cy="257270"/>
            <a:chOff x="5348367" y="211147"/>
            <a:chExt cx="574535" cy="619390"/>
          </a:xfrm>
        </p:grpSpPr>
        <p:sp>
          <p:nvSpPr>
            <p:cNvPr id="86" name="円/楕円 85"/>
            <p:cNvSpPr/>
            <p:nvPr/>
          </p:nvSpPr>
          <p:spPr>
            <a:xfrm>
              <a:off x="5640347" y="211147"/>
              <a:ext cx="282555" cy="2565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5430858" y="375072"/>
              <a:ext cx="185351" cy="19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p:nvSpPr>
          <p:spPr>
            <a:xfrm>
              <a:off x="5484148" y="605072"/>
              <a:ext cx="178932" cy="152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5348367" y="744153"/>
              <a:ext cx="110231" cy="863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円/楕円 5"/>
          <p:cNvSpPr/>
          <p:nvPr/>
        </p:nvSpPr>
        <p:spPr>
          <a:xfrm>
            <a:off x="2829647" y="2233793"/>
            <a:ext cx="153049" cy="133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p:nvSpPr>
        <p:spPr>
          <a:xfrm>
            <a:off x="2933192" y="2055836"/>
            <a:ext cx="219084" cy="206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代替処理 36"/>
          <p:cNvSpPr/>
          <p:nvPr/>
        </p:nvSpPr>
        <p:spPr>
          <a:xfrm>
            <a:off x="8057374" y="4521295"/>
            <a:ext cx="2987511" cy="938446"/>
          </a:xfrm>
          <a:prstGeom prst="flowChartAlternateProcess">
            <a:avLst/>
          </a:prstGeom>
          <a:solidFill>
            <a:schemeClr val="bg1"/>
          </a:solidFill>
          <a:ln w="28575">
            <a:solidFill>
              <a:srgbClr val="71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rot="14016517">
            <a:off x="8044508" y="5072341"/>
            <a:ext cx="342900" cy="525976"/>
          </a:xfrm>
          <a:prstGeom prst="triangle">
            <a:avLst/>
          </a:prstGeom>
          <a:solidFill>
            <a:schemeClr val="bg1"/>
          </a:solidFill>
          <a:ln w="28575">
            <a:solidFill>
              <a:srgbClr val="71B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953110" y="4802873"/>
            <a:ext cx="346249" cy="866933"/>
          </a:xfrm>
          <a:prstGeom prst="rect">
            <a:avLst/>
          </a:prstGeom>
          <a:noFill/>
        </p:spPr>
        <p:txBody>
          <a:bodyPr vert="eaVert" wrap="square" rtlCol="0">
            <a:spAutoFit/>
          </a:bodyPr>
          <a:lstStyle/>
          <a:p>
            <a:r>
              <a:rPr kumimoji="1" lang="ja-JP" altLang="en-US" sz="1050" b="1" dirty="0" smtClean="0">
                <a:solidFill>
                  <a:srgbClr val="47A4DD"/>
                </a:solidFill>
              </a:rPr>
              <a:t>要チェック！</a:t>
            </a:r>
            <a:endParaRPr kumimoji="1" lang="ja-JP" altLang="en-US" sz="1050" b="1" dirty="0">
              <a:solidFill>
                <a:srgbClr val="47A4DD"/>
              </a:solidFill>
            </a:endParaRPr>
          </a:p>
        </p:txBody>
      </p:sp>
      <p:sp>
        <p:nvSpPr>
          <p:cNvPr id="44" name="テキスト ボックス 43"/>
          <p:cNvSpPr txBox="1"/>
          <p:nvPr/>
        </p:nvSpPr>
        <p:spPr>
          <a:xfrm>
            <a:off x="8124246" y="4537355"/>
            <a:ext cx="2852799" cy="430887"/>
          </a:xfrm>
          <a:prstGeom prst="rect">
            <a:avLst/>
          </a:prstGeom>
          <a:noFill/>
        </p:spPr>
        <p:txBody>
          <a:bodyPr wrap="square" rtlCol="0">
            <a:spAutoFit/>
          </a:bodyPr>
          <a:lstStyle/>
          <a:p>
            <a:r>
              <a:rPr lang="ja-JP" altLang="en-US" sz="1100" b="1" dirty="0" smtClean="0">
                <a:latin typeface="HG丸ｺﾞｼｯｸM-PRO" panose="020F0600000000000000" pitchFamily="50" charset="-128"/>
                <a:ea typeface="HG丸ｺﾞｼｯｸM-PRO" panose="020F0600000000000000" pitchFamily="50" charset="-128"/>
              </a:rPr>
              <a:t>ほかにも、新着</a:t>
            </a:r>
            <a:r>
              <a:rPr lang="ja-JP" altLang="en-US" sz="1100" b="1" dirty="0">
                <a:latin typeface="HG丸ｺﾞｼｯｸM-PRO" panose="020F0600000000000000" pitchFamily="50" charset="-128"/>
                <a:ea typeface="HG丸ｺﾞｼｯｸM-PRO" panose="020F0600000000000000" pitchFamily="50" charset="-128"/>
              </a:rPr>
              <a:t>展示</a:t>
            </a:r>
            <a:r>
              <a:rPr lang="ja-JP" altLang="en-US" sz="1100" b="1" dirty="0" smtClean="0">
                <a:latin typeface="HG丸ｺﾞｼｯｸM-PRO" panose="020F0600000000000000" pitchFamily="50" charset="-128"/>
                <a:ea typeface="HG丸ｺﾞｼｯｸM-PRO" panose="020F0600000000000000" pitchFamily="50" charset="-128"/>
              </a:rPr>
              <a:t>コーナーやテーマ展示コーナー</a:t>
            </a:r>
            <a:r>
              <a:rPr lang="ja-JP" altLang="en-US" sz="1100" b="1" dirty="0">
                <a:latin typeface="HG丸ｺﾞｼｯｸM-PRO" panose="020F0600000000000000" pitchFamily="50" charset="-128"/>
                <a:ea typeface="HG丸ｺﾞｼｯｸM-PRO" panose="020F0600000000000000" pitchFamily="50" charset="-128"/>
              </a:rPr>
              <a:t>が</a:t>
            </a:r>
            <a:r>
              <a:rPr lang="ja-JP" altLang="en-US" sz="1100" b="1" dirty="0" smtClean="0">
                <a:latin typeface="HG丸ｺﾞｼｯｸM-PRO" panose="020F0600000000000000" pitchFamily="50" charset="-128"/>
                <a:ea typeface="HG丸ｺﾞｼｯｸM-PRO" panose="020F0600000000000000" pitchFamily="50" charset="-128"/>
              </a:rPr>
              <a:t>あるよ！</a:t>
            </a:r>
            <a:endParaRPr lang="en-US" altLang="ja-JP" sz="1100" b="1" dirty="0" smtClean="0">
              <a:latin typeface="HG丸ｺﾞｼｯｸM-PRO" panose="020F0600000000000000" pitchFamily="50" charset="-128"/>
              <a:ea typeface="HG丸ｺﾞｼｯｸM-PRO" panose="020F0600000000000000" pitchFamily="50" charset="-128"/>
            </a:endParaRPr>
          </a:p>
        </p:txBody>
      </p:sp>
      <p:sp>
        <p:nvSpPr>
          <p:cNvPr id="54" name="正方形/長方形 53"/>
          <p:cNvSpPr/>
          <p:nvPr/>
        </p:nvSpPr>
        <p:spPr>
          <a:xfrm>
            <a:off x="177800" y="1067624"/>
            <a:ext cx="6515139" cy="8565621"/>
          </a:xfrm>
          <a:prstGeom prst="rect">
            <a:avLst/>
          </a:prstGeom>
          <a:solidFill>
            <a:schemeClr val="bg1">
              <a:alpha val="7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5148" y="4807177"/>
            <a:ext cx="974817" cy="969686"/>
          </a:xfrm>
          <a:prstGeom prst="rect">
            <a:avLst/>
          </a:prstGeom>
        </p:spPr>
      </p:pic>
      <p:sp>
        <p:nvSpPr>
          <p:cNvPr id="116" name="テキスト ボックス 115"/>
          <p:cNvSpPr txBox="1"/>
          <p:nvPr/>
        </p:nvSpPr>
        <p:spPr>
          <a:xfrm>
            <a:off x="6196984" y="9656045"/>
            <a:ext cx="902859" cy="215444"/>
          </a:xfrm>
          <a:prstGeom prst="rect">
            <a:avLst/>
          </a:prstGeom>
          <a:noFill/>
        </p:spPr>
        <p:txBody>
          <a:bodyPr wrap="square" rtlCol="0">
            <a:spAutoFit/>
          </a:bodyPr>
          <a:lstStyle/>
          <a:p>
            <a:r>
              <a:rPr lang="en-US" altLang="ja-JP" sz="800" b="1" dirty="0" smtClean="0">
                <a:solidFill>
                  <a:srgbClr val="49702E"/>
                </a:solidFill>
                <a:latin typeface="HG丸ｺﾞｼｯｸM-PRO" panose="020F0600000000000000" pitchFamily="50" charset="-128"/>
                <a:ea typeface="HG丸ｺﾞｼｯｸM-PRO" panose="020F0600000000000000" pitchFamily="50" charset="-128"/>
              </a:rPr>
              <a:t>2024.3</a:t>
            </a: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83213" b="77339"/>
          <a:stretch/>
        </p:blipFill>
        <p:spPr>
          <a:xfrm>
            <a:off x="-22769" y="143384"/>
            <a:ext cx="915820" cy="864000"/>
          </a:xfrm>
          <a:prstGeom prst="rect">
            <a:avLst/>
          </a:prstGeom>
        </p:spPr>
      </p:pic>
      <p:sp>
        <p:nvSpPr>
          <p:cNvPr id="117" name="テキスト ボックス 116"/>
          <p:cNvSpPr txBox="1"/>
          <p:nvPr/>
        </p:nvSpPr>
        <p:spPr>
          <a:xfrm>
            <a:off x="256266" y="1127967"/>
            <a:ext cx="6327641" cy="990015"/>
          </a:xfrm>
          <a:prstGeom prst="rect">
            <a:avLst/>
          </a:prstGeom>
          <a:noFill/>
        </p:spPr>
        <p:txBody>
          <a:bodyPr wrap="square" rtlCol="0">
            <a:spAutoFit/>
          </a:bodyPr>
          <a:lstStyle/>
          <a:p>
            <a:pPr>
              <a:lnSpc>
                <a:spcPts val="1400"/>
              </a:lnSpc>
            </a:pPr>
            <a:r>
              <a:rPr lang="ja-JP" altLang="en-US" sz="1100" dirty="0" smtClean="0">
                <a:latin typeface="HGP明朝E" panose="02020900000000000000" pitchFamily="18" charset="-128"/>
                <a:ea typeface="HGP明朝E" panose="02020900000000000000" pitchFamily="18" charset="-128"/>
              </a:rPr>
              <a:t>　</a:t>
            </a:r>
            <a:r>
              <a:rPr lang="ja-JP" altLang="en-US" sz="1100" dirty="0">
                <a:latin typeface="HGP明朝E" panose="02020900000000000000" pitchFamily="18" charset="-128"/>
                <a:ea typeface="HGP明朝E" panose="02020900000000000000" pitchFamily="18" charset="-128"/>
              </a:rPr>
              <a:t>今年度</a:t>
            </a:r>
            <a:r>
              <a:rPr lang="ja-JP" altLang="en-US" sz="1100" dirty="0" smtClean="0">
                <a:latin typeface="HGP明朝E" panose="02020900000000000000" pitchFamily="18" charset="-128"/>
                <a:ea typeface="HGP明朝E" panose="02020900000000000000" pitchFamily="18" charset="-128"/>
              </a:rPr>
              <a:t>のまとめ、新年度への準備で忙しい日々をお過ごしでしょうか。まだまだ寒いですので、体調管理をしっかりして元気に春を迎えたいですね。</a:t>
            </a:r>
            <a:endParaRPr lang="en-US" altLang="ja-JP" sz="1100" dirty="0" smtClean="0">
              <a:latin typeface="HGP明朝E" panose="02020900000000000000" pitchFamily="18" charset="-128"/>
              <a:ea typeface="HGP明朝E" panose="02020900000000000000" pitchFamily="18" charset="-128"/>
            </a:endParaRPr>
          </a:p>
          <a:p>
            <a:pPr>
              <a:lnSpc>
                <a:spcPts val="1400"/>
              </a:lnSpc>
            </a:pPr>
            <a:r>
              <a:rPr lang="ja-JP" altLang="en-US" sz="1100" dirty="0">
                <a:latin typeface="HGP明朝E" panose="02020900000000000000" pitchFamily="18" charset="-128"/>
                <a:ea typeface="HGP明朝E" panose="02020900000000000000" pitchFamily="18" charset="-128"/>
              </a:rPr>
              <a:t>　</a:t>
            </a:r>
            <a:r>
              <a:rPr lang="ja-JP" altLang="en-US" sz="1100" dirty="0" smtClean="0">
                <a:latin typeface="HGP明朝E" panose="02020900000000000000" pitchFamily="18" charset="-128"/>
                <a:ea typeface="HGP明朝E" panose="02020900000000000000" pitchFamily="18" charset="-128"/>
              </a:rPr>
              <a:t>さて</a:t>
            </a:r>
            <a:r>
              <a:rPr lang="ja-JP" altLang="en-US" sz="1100" dirty="0">
                <a:latin typeface="HGP明朝E" panose="02020900000000000000" pitchFamily="18" charset="-128"/>
                <a:ea typeface="HGP明朝E" panose="02020900000000000000" pitchFamily="18" charset="-128"/>
              </a:rPr>
              <a:t>、「</a:t>
            </a:r>
            <a:r>
              <a:rPr lang="en-US" altLang="ja-JP" sz="1100" dirty="0">
                <a:latin typeface="HGP明朝E" panose="02020900000000000000" pitchFamily="18" charset="-128"/>
                <a:ea typeface="HGP明朝E" panose="02020900000000000000" pitchFamily="18" charset="-128"/>
              </a:rPr>
              <a:t>Library Information</a:t>
            </a:r>
            <a:r>
              <a:rPr lang="ja-JP" altLang="en-US" sz="1100" dirty="0">
                <a:latin typeface="HGP明朝E" panose="02020900000000000000" pitchFamily="18" charset="-128"/>
                <a:ea typeface="HGP明朝E" panose="02020900000000000000" pitchFamily="18" charset="-128"/>
              </a:rPr>
              <a:t>」では２ヶ月に一度、皆さんの学生生活に役立つ情報メディアセンター図書館のいろいろな情報をお届けしています。気になる情報を読んだら、是非図書館へ足を運んでください。図書館員一同、みなさんのお越しをお待ちしています</a:t>
            </a:r>
            <a:r>
              <a:rPr lang="ja-JP" altLang="en-US" sz="1100" dirty="0" smtClean="0">
                <a:latin typeface="HGP明朝E" panose="02020900000000000000" pitchFamily="18" charset="-128"/>
                <a:ea typeface="HGP明朝E" panose="02020900000000000000" pitchFamily="18" charset="-128"/>
              </a:rPr>
              <a:t>！</a:t>
            </a:r>
            <a:endParaRPr lang="ja-JP" altLang="en-US" sz="1100" dirty="0">
              <a:latin typeface="HGP明朝E" panose="02020900000000000000" pitchFamily="18" charset="-128"/>
              <a:ea typeface="HGP明朝E" panose="02020900000000000000" pitchFamily="18" charset="-128"/>
            </a:endParaRPr>
          </a:p>
        </p:txBody>
      </p:sp>
      <p:sp>
        <p:nvSpPr>
          <p:cNvPr id="2" name="テキスト ボックス 1"/>
          <p:cNvSpPr txBox="1"/>
          <p:nvPr/>
        </p:nvSpPr>
        <p:spPr>
          <a:xfrm>
            <a:off x="694672" y="129163"/>
            <a:ext cx="5187509" cy="707886"/>
          </a:xfrm>
          <a:prstGeom prst="rect">
            <a:avLst/>
          </a:prstGeom>
          <a:noFill/>
        </p:spPr>
        <p:txBody>
          <a:bodyPr wrap="square" rtlCol="0">
            <a:spAutoFit/>
          </a:bodyPr>
          <a:lstStyle/>
          <a:p>
            <a:r>
              <a:rPr lang="en-US" altLang="ja-JP" sz="4000" dirty="0">
                <a:ln w="12700" cmpd="sng">
                  <a:solidFill>
                    <a:schemeClr val="accent5">
                      <a:lumMod val="75000"/>
                    </a:schemeClr>
                  </a:solidFill>
                </a:ln>
                <a:solidFill>
                  <a:srgbClr val="FFFF00"/>
                </a:solidFill>
                <a:latin typeface="Segoe UI Black" panose="020B0A02040204020203" pitchFamily="34" charset="0"/>
                <a:ea typeface="Segoe UI Black" panose="020B0A02040204020203" pitchFamily="34" charset="0"/>
              </a:rPr>
              <a:t>Library </a:t>
            </a:r>
            <a:r>
              <a:rPr lang="en-US" altLang="ja-JP" sz="4000" dirty="0" smtClean="0">
                <a:ln w="12700" cmpd="sng">
                  <a:solidFill>
                    <a:schemeClr val="accent5">
                      <a:lumMod val="75000"/>
                    </a:schemeClr>
                  </a:solidFill>
                </a:ln>
                <a:solidFill>
                  <a:schemeClr val="accent4"/>
                </a:solidFill>
                <a:latin typeface="Segoe UI Black" panose="020B0A02040204020203" pitchFamily="34" charset="0"/>
                <a:ea typeface="Segoe UI Black" panose="020B0A02040204020203" pitchFamily="34" charset="0"/>
              </a:rPr>
              <a:t>I</a:t>
            </a:r>
            <a:r>
              <a:rPr lang="en-US" altLang="ja-JP" sz="4000" dirty="0" smtClean="0">
                <a:ln w="12700" cmpd="sng">
                  <a:solidFill>
                    <a:schemeClr val="accent5">
                      <a:lumMod val="75000"/>
                    </a:schemeClr>
                  </a:solidFill>
                </a:ln>
                <a:solidFill>
                  <a:srgbClr val="FFFF00"/>
                </a:solidFill>
                <a:latin typeface="Segoe UI Black" panose="020B0A02040204020203" pitchFamily="34" charset="0"/>
                <a:ea typeface="Segoe UI Black" panose="020B0A02040204020203" pitchFamily="34" charset="0"/>
              </a:rPr>
              <a:t>nformation</a:t>
            </a:r>
            <a:endParaRPr kumimoji="1" lang="ja-JP" altLang="en-US" sz="4000" dirty="0">
              <a:ln w="12700" cmpd="sng">
                <a:solidFill>
                  <a:schemeClr val="accent5">
                    <a:lumMod val="75000"/>
                  </a:schemeClr>
                </a:solidFill>
              </a:ln>
              <a:solidFill>
                <a:srgbClr val="FFFF00"/>
              </a:solidFill>
              <a:latin typeface="Segoe UI Black" panose="020B0A02040204020203" pitchFamily="34" charset="0"/>
            </a:endParaRPr>
          </a:p>
        </p:txBody>
      </p:sp>
      <p:sp>
        <p:nvSpPr>
          <p:cNvPr id="11" name="パイ 10"/>
          <p:cNvSpPr/>
          <p:nvPr/>
        </p:nvSpPr>
        <p:spPr>
          <a:xfrm rot="19995416">
            <a:off x="896071" y="822046"/>
            <a:ext cx="89464" cy="90550"/>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7" name="パイ 10"/>
          <p:cNvSpPr/>
          <p:nvPr/>
        </p:nvSpPr>
        <p:spPr>
          <a:xfrm rot="11700000">
            <a:off x="1029075" y="67146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8" name="パイ 10"/>
          <p:cNvSpPr/>
          <p:nvPr/>
        </p:nvSpPr>
        <p:spPr>
          <a:xfrm rot="4642844">
            <a:off x="1470277" y="18555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9" name="パイ 10"/>
          <p:cNvSpPr/>
          <p:nvPr/>
        </p:nvSpPr>
        <p:spPr>
          <a:xfrm rot="12618771">
            <a:off x="1047786" y="841282"/>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0" name="パイ 10"/>
          <p:cNvSpPr/>
          <p:nvPr/>
        </p:nvSpPr>
        <p:spPr>
          <a:xfrm rot="11503302">
            <a:off x="384429" y="871973"/>
            <a:ext cx="88017" cy="98358"/>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1" name="パイ 10"/>
          <p:cNvSpPr/>
          <p:nvPr/>
        </p:nvSpPr>
        <p:spPr>
          <a:xfrm rot="15522620">
            <a:off x="304166" y="957509"/>
            <a:ext cx="88017" cy="98358"/>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2" name="パイ 10"/>
          <p:cNvSpPr/>
          <p:nvPr/>
        </p:nvSpPr>
        <p:spPr>
          <a:xfrm rot="272766">
            <a:off x="51492" y="867018"/>
            <a:ext cx="185566" cy="199058"/>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3" name="パイ 10"/>
          <p:cNvSpPr/>
          <p:nvPr/>
        </p:nvSpPr>
        <p:spPr>
          <a:xfrm rot="17399970">
            <a:off x="-519342" y="1049127"/>
            <a:ext cx="80452" cy="80606"/>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4" name="パイ 10"/>
          <p:cNvSpPr/>
          <p:nvPr/>
        </p:nvSpPr>
        <p:spPr>
          <a:xfrm rot="12047035">
            <a:off x="1671157" y="80749"/>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5" name="パイ 10"/>
          <p:cNvSpPr/>
          <p:nvPr/>
        </p:nvSpPr>
        <p:spPr>
          <a:xfrm rot="21405772">
            <a:off x="1818547" y="81251"/>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6" name="パイ 10"/>
          <p:cNvSpPr/>
          <p:nvPr/>
        </p:nvSpPr>
        <p:spPr>
          <a:xfrm rot="19476386">
            <a:off x="1680915" y="225647"/>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7" name="パイ 10"/>
          <p:cNvSpPr/>
          <p:nvPr/>
        </p:nvSpPr>
        <p:spPr>
          <a:xfrm rot="19476386">
            <a:off x="1969447" y="37329"/>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2" name="図 11"/>
          <p:cNvPicPr>
            <a:picLocks noChangeAspect="1"/>
          </p:cNvPicPr>
          <p:nvPr/>
        </p:nvPicPr>
        <p:blipFill>
          <a:blip r:embed="rId4"/>
          <a:stretch>
            <a:fillRect/>
          </a:stretch>
        </p:blipFill>
        <p:spPr>
          <a:xfrm rot="951815">
            <a:off x="8479350" y="7293221"/>
            <a:ext cx="1014834" cy="554497"/>
          </a:xfrm>
          <a:prstGeom prst="rect">
            <a:avLst/>
          </a:prstGeom>
        </p:spPr>
      </p:pic>
      <p:sp>
        <p:nvSpPr>
          <p:cNvPr id="45" name="テキスト ボックス 44"/>
          <p:cNvSpPr txBox="1"/>
          <p:nvPr/>
        </p:nvSpPr>
        <p:spPr>
          <a:xfrm>
            <a:off x="133016" y="8603004"/>
            <a:ext cx="6551849" cy="707886"/>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smtClean="0">
                <a:latin typeface="UD デジタル 教科書体 NK-R" panose="02020400000000000000" pitchFamily="18" charset="-128"/>
                <a:ea typeface="UD デジタル 教科書体 NK-R" panose="02020400000000000000" pitchFamily="18" charset="-128"/>
              </a:rPr>
              <a:t>4/10</a:t>
            </a:r>
            <a:r>
              <a:rPr kumimoji="1" lang="ja-JP" altLang="en-US" sz="1200" dirty="0" smtClean="0">
                <a:latin typeface="UD デジタル 教科書体 NK-R" panose="02020400000000000000" pitchFamily="18" charset="-128"/>
                <a:ea typeface="UD デジタル 教科書体 NK-R" panose="02020400000000000000" pitchFamily="18" charset="-128"/>
              </a:rPr>
              <a:t>からセメスター中の平日の開館時間が、</a:t>
            </a:r>
            <a:r>
              <a:rPr kumimoji="1" lang="en-US" altLang="ja-JP"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8</a:t>
            </a:r>
            <a:r>
              <a:rPr kumimoji="1" lang="ja-JP" altLang="en-US"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a:t>
            </a:r>
            <a:r>
              <a:rPr kumimoji="1" lang="en-US" altLang="ja-JP"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45</a:t>
            </a:r>
            <a:r>
              <a:rPr kumimoji="1" lang="ja-JP" altLang="en-US"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a:t>
            </a:r>
            <a:r>
              <a:rPr kumimoji="1" lang="en-US" altLang="ja-JP"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20</a:t>
            </a:r>
            <a:r>
              <a:rPr kumimoji="1" lang="ja-JP" altLang="en-US"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a:t>
            </a:r>
            <a:r>
              <a:rPr kumimoji="1" lang="en-US" altLang="ja-JP" sz="1600" b="1" u="heavy" dirty="0" smtClean="0">
                <a:uFill>
                  <a:solidFill>
                    <a:srgbClr val="FF0000"/>
                  </a:solidFill>
                </a:uFill>
                <a:latin typeface="UD デジタル 教科書体 NK-R" panose="02020400000000000000" pitchFamily="18" charset="-128"/>
                <a:ea typeface="UD デジタル 教科書体 NK-R" panose="02020400000000000000" pitchFamily="18" charset="-128"/>
              </a:rPr>
              <a:t>00</a:t>
            </a:r>
            <a:r>
              <a:rPr kumimoji="1" lang="ja-JP" altLang="en-US" sz="1200" dirty="0" smtClean="0">
                <a:latin typeface="UD デジタル 教科書体 NK-R" panose="02020400000000000000" pitchFamily="18" charset="-128"/>
                <a:ea typeface="UD デジタル 教科書体 NK-R" panose="02020400000000000000" pitchFamily="18" charset="-128"/>
              </a:rPr>
              <a:t>に変更になります。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　ご来館の際はご注意ください。</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　当日の開館時間については</a:t>
            </a:r>
            <a:r>
              <a:rPr lang="en-US" altLang="ja-JP" sz="1200" dirty="0" smtClean="0">
                <a:latin typeface="UD デジタル 教科書体 NK-R" panose="02020400000000000000" pitchFamily="18" charset="-128"/>
                <a:ea typeface="UD デジタル 教科書体 NK-R" panose="02020400000000000000" pitchFamily="18" charset="-128"/>
              </a:rPr>
              <a:t>OPAC</a:t>
            </a:r>
            <a:r>
              <a:rPr lang="ja-JP" altLang="en-US" sz="1200" dirty="0" smtClean="0">
                <a:latin typeface="UD デジタル 教科書体 NK-R" panose="02020400000000000000" pitchFamily="18" charset="-128"/>
                <a:ea typeface="UD デジタル 教科書体 NK-R" panose="02020400000000000000" pitchFamily="18" charset="-128"/>
              </a:rPr>
              <a:t>の開館カレンダーをご確認ください。</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55" name="片側の 2 つの角を丸めた四角形 54"/>
          <p:cNvSpPr/>
          <p:nvPr/>
        </p:nvSpPr>
        <p:spPr>
          <a:xfrm>
            <a:off x="174263" y="2129463"/>
            <a:ext cx="6469357" cy="357780"/>
          </a:xfrm>
          <a:prstGeom prst="round2SameRect">
            <a:avLst/>
          </a:prstGeom>
          <a:solidFill>
            <a:srgbClr val="538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3294" y="2104267"/>
            <a:ext cx="2307042" cy="369332"/>
          </a:xfrm>
          <a:prstGeom prst="rect">
            <a:avLst/>
          </a:prstGeom>
          <a:noFill/>
        </p:spPr>
        <p:txBody>
          <a:bodyPr wrap="none" rtlCol="0">
            <a:spAutoFit/>
          </a:bodyPr>
          <a:lstStyle/>
          <a:p>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新</a:t>
            </a:r>
            <a:r>
              <a:rPr kumimoji="1" lang="en-US" altLang="ja-JP" b="1" dirty="0" smtClean="0">
                <a:solidFill>
                  <a:schemeClr val="bg1"/>
                </a:solidFill>
                <a:latin typeface="HG丸ｺﾞｼｯｸM-PRO" panose="020F0600000000000000" pitchFamily="50" charset="-128"/>
                <a:ea typeface="HG丸ｺﾞｼｯｸM-PRO" panose="020F0600000000000000" pitchFamily="50" charset="-128"/>
              </a:rPr>
              <a:t>OPAC</a:t>
            </a:r>
            <a:r>
              <a:rPr kumimoji="1" lang="ja-JP" altLang="en-US" b="1" dirty="0" smtClean="0">
                <a:solidFill>
                  <a:schemeClr val="bg1"/>
                </a:solidFill>
                <a:latin typeface="HG丸ｺﾞｼｯｸM-PRO" panose="020F0600000000000000" pitchFamily="50" charset="-128"/>
                <a:ea typeface="HG丸ｺﾞｼｯｸM-PRO" panose="020F0600000000000000" pitchFamily="50" charset="-128"/>
              </a:rPr>
              <a:t>のお知らせ</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4" name="WordArt 2"/>
          <p:cNvSpPr>
            <a:spLocks noChangeArrowheads="1" noChangeShapeType="1" noTextEdit="1"/>
          </p:cNvSpPr>
          <p:nvPr/>
        </p:nvSpPr>
        <p:spPr bwMode="auto">
          <a:xfrm>
            <a:off x="828086" y="2690077"/>
            <a:ext cx="5184000" cy="360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1600" kern="10" dirty="0">
                <a:ln w="9525">
                  <a:solidFill>
                    <a:srgbClr val="7030A0"/>
                  </a:solidFill>
                  <a:round/>
                  <a:headEnd/>
                  <a:tailEnd/>
                </a:ln>
                <a:solidFill>
                  <a:srgbClr val="7030A0"/>
                </a:solidFill>
                <a:latin typeface="HGP創英角ﾎﾟｯﾌﾟ体" panose="040B0A00000000000000" pitchFamily="50" charset="-128"/>
                <a:ea typeface="HGP創英角ﾎﾟｯﾌﾟ体" panose="040B0A00000000000000" pitchFamily="50" charset="-128"/>
              </a:rPr>
              <a:t>3</a:t>
            </a:r>
            <a:r>
              <a:rPr lang="ja-JP" altLang="en-US" sz="1600" kern="10" spc="0" dirty="0" smtClean="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rPr>
              <a:t>月</a:t>
            </a:r>
            <a:r>
              <a:rPr lang="en-US" altLang="ja-JP" sz="1600" kern="10" spc="0" dirty="0" smtClean="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rPr>
              <a:t>25</a:t>
            </a:r>
            <a:r>
              <a:rPr lang="ja-JP" altLang="en-US" sz="1600" kern="10" spc="0" dirty="0" smtClean="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rPr>
              <a:t>日から</a:t>
            </a:r>
            <a:r>
              <a:rPr lang="en-US" altLang="ja-JP" sz="1600" kern="10" spc="0" dirty="0" smtClean="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rPr>
              <a:t>OPAC</a:t>
            </a:r>
            <a:r>
              <a:rPr lang="ja-JP" altLang="en-US" sz="1600" kern="10" spc="0" dirty="0" smtClean="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rPr>
              <a:t>が変わります！</a:t>
            </a:r>
            <a:endParaRPr lang="ja-JP" altLang="en-US" sz="1600" kern="10" spc="0" dirty="0">
              <a:ln w="9525">
                <a:solidFill>
                  <a:srgbClr val="7030A0"/>
                </a:solidFill>
                <a:round/>
                <a:headEnd/>
                <a:tailEnd/>
              </a:ln>
              <a:solidFill>
                <a:srgbClr val="7030A0"/>
              </a:solidFill>
              <a:effectLst/>
              <a:latin typeface="HGP創英角ﾎﾟｯﾌﾟ体" panose="040B0A00000000000000" pitchFamily="50" charset="-128"/>
              <a:ea typeface="HGP創英角ﾎﾟｯﾌﾟ体" panose="040B0A00000000000000" pitchFamily="50" charset="-128"/>
            </a:endParaRPr>
          </a:p>
        </p:txBody>
      </p:sp>
      <p:grpSp>
        <p:nvGrpSpPr>
          <p:cNvPr id="13" name="グループ化 12"/>
          <p:cNvGrpSpPr/>
          <p:nvPr/>
        </p:nvGrpSpPr>
        <p:grpSpPr>
          <a:xfrm>
            <a:off x="-241117" y="2486454"/>
            <a:ext cx="7215080" cy="765160"/>
            <a:chOff x="-241117" y="2676954"/>
            <a:chExt cx="7215080" cy="765160"/>
          </a:xfrm>
          <a:solidFill>
            <a:srgbClr val="7030A0"/>
          </a:solidFill>
        </p:grpSpPr>
        <p:sp>
          <p:nvSpPr>
            <p:cNvPr id="5" name="等号 4"/>
            <p:cNvSpPr/>
            <p:nvPr/>
          </p:nvSpPr>
          <p:spPr>
            <a:xfrm rot="5400000">
              <a:off x="49960" y="2394083"/>
              <a:ext cx="756954" cy="1339108"/>
            </a:xfrm>
            <a:prstGeom prst="mathEqual">
              <a:avLst>
                <a:gd name="adj1" fmla="val 6286"/>
                <a:gd name="adj2" fmla="val 7451"/>
              </a:avLst>
            </a:prstGeom>
            <a:grp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4" name="等号 63"/>
            <p:cNvSpPr/>
            <p:nvPr/>
          </p:nvSpPr>
          <p:spPr>
            <a:xfrm rot="5400000">
              <a:off x="5925932" y="2385877"/>
              <a:ext cx="756954" cy="1339108"/>
            </a:xfrm>
            <a:prstGeom prst="mathEqual">
              <a:avLst>
                <a:gd name="adj1" fmla="val 6286"/>
                <a:gd name="adj2" fmla="val 7451"/>
              </a:avLst>
            </a:prstGeom>
            <a:grpFill/>
            <a:ln>
              <a:no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 name="星 6 9"/>
          <p:cNvSpPr/>
          <p:nvPr/>
        </p:nvSpPr>
        <p:spPr>
          <a:xfrm>
            <a:off x="238323" y="2175030"/>
            <a:ext cx="252000" cy="252000"/>
          </a:xfrm>
          <a:prstGeom prst="star6">
            <a:avLst/>
          </a:prstGeom>
          <a:solidFill>
            <a:srgbClr val="FFFF00"/>
          </a:solidFill>
          <a:ln>
            <a:solidFill>
              <a:srgbClr val="538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片側の 2 つの角を丸めた四角形 61"/>
          <p:cNvSpPr/>
          <p:nvPr/>
        </p:nvSpPr>
        <p:spPr>
          <a:xfrm>
            <a:off x="174263" y="8211099"/>
            <a:ext cx="6469357" cy="357780"/>
          </a:xfrm>
          <a:prstGeom prst="round2SameRect">
            <a:avLst/>
          </a:prstGeom>
          <a:solidFill>
            <a:srgbClr val="538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483294" y="8185903"/>
            <a:ext cx="2509020" cy="369332"/>
          </a:xfrm>
          <a:prstGeom prst="rect">
            <a:avLst/>
          </a:prstGeom>
          <a:noFill/>
        </p:spPr>
        <p:txBody>
          <a:bodyPr wrap="none" rtlCol="0">
            <a:spAutoFit/>
          </a:bodyPr>
          <a:lstStyle/>
          <a:p>
            <a:r>
              <a:rPr lang="ja-JP" altLang="en-US" b="1" dirty="0">
                <a:solidFill>
                  <a:schemeClr val="bg1"/>
                </a:solidFill>
                <a:latin typeface="HG丸ｺﾞｼｯｸM-PRO" panose="020F0600000000000000" pitchFamily="50" charset="-128"/>
                <a:ea typeface="HG丸ｺﾞｼｯｸM-PRO" panose="020F0600000000000000" pitchFamily="50" charset="-128"/>
              </a:rPr>
              <a:t>開館</a:t>
            </a:r>
            <a:r>
              <a:rPr lang="ja-JP" altLang="en-US" b="1" dirty="0" smtClean="0">
                <a:solidFill>
                  <a:schemeClr val="bg1"/>
                </a:solidFill>
                <a:latin typeface="HG丸ｺﾞｼｯｸM-PRO" panose="020F0600000000000000" pitchFamily="50" charset="-128"/>
                <a:ea typeface="HG丸ｺﾞｼｯｸM-PRO" panose="020F0600000000000000" pitchFamily="50" charset="-128"/>
              </a:rPr>
              <a:t>時間が変わります</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65" name="星 6 64"/>
          <p:cNvSpPr/>
          <p:nvPr/>
        </p:nvSpPr>
        <p:spPr>
          <a:xfrm>
            <a:off x="238323" y="8256666"/>
            <a:ext cx="252000" cy="252000"/>
          </a:xfrm>
          <a:prstGeom prst="star6">
            <a:avLst/>
          </a:prstGeom>
          <a:solidFill>
            <a:srgbClr val="FFFF00"/>
          </a:solidFill>
          <a:ln>
            <a:solidFill>
              <a:srgbClr val="538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a:grpSpLocks noChangeAspect="1"/>
          </p:cNvGrpSpPr>
          <p:nvPr/>
        </p:nvGrpSpPr>
        <p:grpSpPr>
          <a:xfrm>
            <a:off x="378132" y="9383215"/>
            <a:ext cx="1032042" cy="558051"/>
            <a:chOff x="7398742" y="189729"/>
            <a:chExt cx="586647" cy="317215"/>
          </a:xfrm>
        </p:grpSpPr>
        <p:sp>
          <p:nvSpPr>
            <p:cNvPr id="66" name="パイ 10"/>
            <p:cNvSpPr/>
            <p:nvPr/>
          </p:nvSpPr>
          <p:spPr>
            <a:xfrm rot="4642844">
              <a:off x="7399366" y="33795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パイ 10"/>
            <p:cNvSpPr/>
            <p:nvPr/>
          </p:nvSpPr>
          <p:spPr>
            <a:xfrm rot="12047035">
              <a:off x="7600246" y="233149"/>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8" name="パイ 10"/>
            <p:cNvSpPr/>
            <p:nvPr/>
          </p:nvSpPr>
          <p:spPr>
            <a:xfrm rot="21405772">
              <a:off x="7747636" y="233651"/>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9" name="パイ 10"/>
            <p:cNvSpPr/>
            <p:nvPr/>
          </p:nvSpPr>
          <p:spPr>
            <a:xfrm rot="19476386">
              <a:off x="7610004" y="378047"/>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0" name="パイ 10"/>
            <p:cNvSpPr/>
            <p:nvPr/>
          </p:nvSpPr>
          <p:spPr>
            <a:xfrm rot="19476386">
              <a:off x="7898536" y="189729"/>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1" name="グループ化 70"/>
          <p:cNvGrpSpPr>
            <a:grpSpLocks noChangeAspect="1"/>
          </p:cNvGrpSpPr>
          <p:nvPr/>
        </p:nvGrpSpPr>
        <p:grpSpPr>
          <a:xfrm rot="9493695" flipV="1">
            <a:off x="1649776" y="9444630"/>
            <a:ext cx="1032042" cy="558051"/>
            <a:chOff x="7398742" y="189729"/>
            <a:chExt cx="586647" cy="317215"/>
          </a:xfrm>
        </p:grpSpPr>
        <p:sp>
          <p:nvSpPr>
            <p:cNvPr id="72" name="パイ 10"/>
            <p:cNvSpPr/>
            <p:nvPr/>
          </p:nvSpPr>
          <p:spPr>
            <a:xfrm rot="4642844">
              <a:off x="7399366" y="33795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パイ 10"/>
            <p:cNvSpPr/>
            <p:nvPr/>
          </p:nvSpPr>
          <p:spPr>
            <a:xfrm rot="12047035">
              <a:off x="7600246" y="233149"/>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パイ 10"/>
            <p:cNvSpPr/>
            <p:nvPr/>
          </p:nvSpPr>
          <p:spPr>
            <a:xfrm rot="21405772">
              <a:off x="7747636" y="233651"/>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6" name="パイ 10"/>
            <p:cNvSpPr/>
            <p:nvPr/>
          </p:nvSpPr>
          <p:spPr>
            <a:xfrm rot="19476386">
              <a:off x="7610004" y="378047"/>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8" name="パイ 10"/>
            <p:cNvSpPr/>
            <p:nvPr/>
          </p:nvSpPr>
          <p:spPr>
            <a:xfrm rot="19476386">
              <a:off x="7898536" y="189729"/>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79" name="グループ化 78"/>
          <p:cNvGrpSpPr>
            <a:grpSpLocks noChangeAspect="1"/>
          </p:cNvGrpSpPr>
          <p:nvPr/>
        </p:nvGrpSpPr>
        <p:grpSpPr>
          <a:xfrm rot="770951">
            <a:off x="3600849" y="9477293"/>
            <a:ext cx="1032042" cy="558051"/>
            <a:chOff x="7398742" y="189729"/>
            <a:chExt cx="586647" cy="317215"/>
          </a:xfrm>
        </p:grpSpPr>
        <p:sp>
          <p:nvSpPr>
            <p:cNvPr id="80" name="パイ 10"/>
            <p:cNvSpPr/>
            <p:nvPr/>
          </p:nvSpPr>
          <p:spPr>
            <a:xfrm rot="4642844">
              <a:off x="7399366" y="33795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パイ 10"/>
            <p:cNvSpPr/>
            <p:nvPr/>
          </p:nvSpPr>
          <p:spPr>
            <a:xfrm rot="12047035">
              <a:off x="7600246" y="233149"/>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パイ 10"/>
            <p:cNvSpPr/>
            <p:nvPr/>
          </p:nvSpPr>
          <p:spPr>
            <a:xfrm rot="21405772">
              <a:off x="7747636" y="233651"/>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パイ 10"/>
            <p:cNvSpPr/>
            <p:nvPr/>
          </p:nvSpPr>
          <p:spPr>
            <a:xfrm rot="19476386">
              <a:off x="7610004" y="378047"/>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パイ 10"/>
            <p:cNvSpPr/>
            <p:nvPr/>
          </p:nvSpPr>
          <p:spPr>
            <a:xfrm rot="19476386">
              <a:off x="7898536" y="189729"/>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90" name="グループ化 89"/>
          <p:cNvGrpSpPr>
            <a:grpSpLocks noChangeAspect="1"/>
          </p:cNvGrpSpPr>
          <p:nvPr/>
        </p:nvGrpSpPr>
        <p:grpSpPr>
          <a:xfrm rot="1120689" flipH="1" flipV="1">
            <a:off x="5121232" y="9554745"/>
            <a:ext cx="1032042" cy="558051"/>
            <a:chOff x="7398742" y="189729"/>
            <a:chExt cx="586647" cy="317215"/>
          </a:xfrm>
        </p:grpSpPr>
        <p:sp>
          <p:nvSpPr>
            <p:cNvPr id="91" name="パイ 10"/>
            <p:cNvSpPr/>
            <p:nvPr/>
          </p:nvSpPr>
          <p:spPr>
            <a:xfrm rot="4642844">
              <a:off x="7399366" y="337957"/>
              <a:ext cx="168363" cy="169611"/>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2" name="パイ 10"/>
            <p:cNvSpPr/>
            <p:nvPr/>
          </p:nvSpPr>
          <p:spPr>
            <a:xfrm rot="12047035">
              <a:off x="7600246" y="233149"/>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4" name="パイ 10"/>
            <p:cNvSpPr/>
            <p:nvPr/>
          </p:nvSpPr>
          <p:spPr>
            <a:xfrm rot="21405772">
              <a:off x="7747636" y="233651"/>
              <a:ext cx="119674" cy="109587"/>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5" name="パイ 10"/>
            <p:cNvSpPr/>
            <p:nvPr/>
          </p:nvSpPr>
          <p:spPr>
            <a:xfrm rot="19476386">
              <a:off x="7610004" y="378047"/>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6" name="パイ 10"/>
            <p:cNvSpPr/>
            <p:nvPr/>
          </p:nvSpPr>
          <p:spPr>
            <a:xfrm rot="19476386">
              <a:off x="7898536" y="189729"/>
              <a:ext cx="86853" cy="81259"/>
            </a:xfrm>
            <a:prstGeom prst="hexagon">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97" name="テキスト ボックス 96"/>
          <p:cNvSpPr txBox="1"/>
          <p:nvPr/>
        </p:nvSpPr>
        <p:spPr>
          <a:xfrm>
            <a:off x="115013" y="3080552"/>
            <a:ext cx="6640711" cy="984885"/>
          </a:xfrm>
          <a:prstGeom prst="rect">
            <a:avLst/>
          </a:prstGeom>
          <a:noFill/>
        </p:spPr>
        <p:txBody>
          <a:bodyPr wrap="square" rtlCol="0">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図書館システム</a:t>
            </a:r>
            <a:r>
              <a:rPr lang="ja-JP" altLang="en-US" sz="1200" dirty="0" smtClean="0">
                <a:latin typeface="UD デジタル 教科書体 NK-R" panose="02020400000000000000" pitchFamily="18" charset="-128"/>
                <a:ea typeface="UD デジタル 教科書体 NK-R" panose="02020400000000000000" pitchFamily="18" charset="-128"/>
              </a:rPr>
              <a:t>更新作業のため、</a:t>
            </a:r>
            <a:r>
              <a:rPr lang="en-US" altLang="zh-TW" sz="1600" b="1" dirty="0" smtClean="0">
                <a:solidFill>
                  <a:srgbClr val="FE3E02"/>
                </a:solidFill>
                <a:latin typeface="UD デジタル 教科書体 NK-R" panose="02020400000000000000" pitchFamily="18" charset="-128"/>
                <a:ea typeface="UD デジタル 教科書体 NK-R" panose="02020400000000000000" pitchFamily="18" charset="-128"/>
              </a:rPr>
              <a:t>3</a:t>
            </a:r>
            <a:r>
              <a:rPr lang="zh-TW" altLang="en-US" sz="1600" b="1" dirty="0">
                <a:solidFill>
                  <a:srgbClr val="FE3E02"/>
                </a:solidFill>
                <a:latin typeface="UD デジタル 教科書体 NK-R" panose="02020400000000000000" pitchFamily="18" charset="-128"/>
                <a:ea typeface="UD デジタル 教科書体 NK-R" panose="02020400000000000000" pitchFamily="18" charset="-128"/>
              </a:rPr>
              <a:t>月</a:t>
            </a:r>
            <a:r>
              <a:rPr lang="en-US" altLang="zh-TW" sz="1600" b="1" dirty="0">
                <a:solidFill>
                  <a:srgbClr val="FE3E02"/>
                </a:solidFill>
                <a:latin typeface="UD デジタル 教科書体 NK-R" panose="02020400000000000000" pitchFamily="18" charset="-128"/>
                <a:ea typeface="UD デジタル 教科書体 NK-R" panose="02020400000000000000" pitchFamily="18" charset="-128"/>
              </a:rPr>
              <a:t>18</a:t>
            </a:r>
            <a:r>
              <a:rPr lang="zh-TW" altLang="en-US" sz="1600" b="1" dirty="0">
                <a:solidFill>
                  <a:srgbClr val="FE3E02"/>
                </a:solidFill>
                <a:latin typeface="UD デジタル 教科書体 NK-R" panose="02020400000000000000" pitchFamily="18" charset="-128"/>
                <a:ea typeface="UD デジタル 教科書体 NK-R" panose="02020400000000000000" pitchFamily="18" charset="-128"/>
              </a:rPr>
              <a:t>日（月）</a:t>
            </a:r>
            <a:r>
              <a:rPr lang="zh-TW"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a:t>
            </a:r>
            <a:r>
              <a:rPr lang="en-US" altLang="zh-TW" sz="1600" b="1" dirty="0" smtClean="0">
                <a:solidFill>
                  <a:srgbClr val="FE3E02"/>
                </a:solidFill>
                <a:latin typeface="UD デジタル 教科書体 NK-R" panose="02020400000000000000" pitchFamily="18" charset="-128"/>
                <a:ea typeface="UD デジタル 教科書体 NK-R" panose="02020400000000000000" pitchFamily="18" charset="-128"/>
              </a:rPr>
              <a:t>3</a:t>
            </a:r>
            <a:r>
              <a:rPr lang="zh-TW" altLang="en-US" sz="1600" b="1" dirty="0">
                <a:solidFill>
                  <a:srgbClr val="FE3E02"/>
                </a:solidFill>
                <a:latin typeface="UD デジタル 教科書体 NK-R" panose="02020400000000000000" pitchFamily="18" charset="-128"/>
                <a:ea typeface="UD デジタル 教科書体 NK-R" panose="02020400000000000000" pitchFamily="18" charset="-128"/>
              </a:rPr>
              <a:t>月</a:t>
            </a:r>
            <a:r>
              <a:rPr lang="en-US" altLang="zh-TW" sz="1600" b="1" dirty="0">
                <a:solidFill>
                  <a:srgbClr val="FE3E02"/>
                </a:solidFill>
                <a:latin typeface="UD デジタル 教科書体 NK-R" panose="02020400000000000000" pitchFamily="18" charset="-128"/>
                <a:ea typeface="UD デジタル 教科書体 NK-R" panose="02020400000000000000" pitchFamily="18" charset="-128"/>
              </a:rPr>
              <a:t>25</a:t>
            </a:r>
            <a:r>
              <a:rPr lang="zh-TW" altLang="en-US" sz="1600" b="1" dirty="0">
                <a:solidFill>
                  <a:srgbClr val="FE3E02"/>
                </a:solidFill>
                <a:latin typeface="UD デジタル 教科書体 NK-R" panose="02020400000000000000" pitchFamily="18" charset="-128"/>
                <a:ea typeface="UD デジタル 教科書体 NK-R" panose="02020400000000000000" pitchFamily="18" charset="-128"/>
              </a:rPr>
              <a:t>日（月</a:t>
            </a:r>
            <a:r>
              <a:rPr lang="zh-TW"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a:t>
            </a:r>
            <a:r>
              <a:rPr lang="ja-JP"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午前</a:t>
            </a:r>
            <a:r>
              <a:rPr lang="en-US" altLang="zh-TW" sz="1600" b="1" dirty="0" smtClean="0">
                <a:solidFill>
                  <a:srgbClr val="FE3E02"/>
                </a:solidFill>
                <a:latin typeface="UD デジタル 教科書体 NK-R" panose="02020400000000000000" pitchFamily="18" charset="-128"/>
                <a:ea typeface="UD デジタル 教科書体 NK-R" panose="02020400000000000000" pitchFamily="18" charset="-128"/>
              </a:rPr>
              <a:t>10</a:t>
            </a:r>
            <a:r>
              <a:rPr lang="zh-TW" altLang="en-US" sz="1600" b="1" dirty="0">
                <a:solidFill>
                  <a:srgbClr val="FE3E02"/>
                </a:solidFill>
                <a:latin typeface="UD デジタル 教科書体 NK-R" panose="02020400000000000000" pitchFamily="18" charset="-128"/>
                <a:ea typeface="UD デジタル 教科書体 NK-R" panose="02020400000000000000" pitchFamily="18" charset="-128"/>
              </a:rPr>
              <a:t>時</a:t>
            </a:r>
            <a:r>
              <a:rPr lang="zh-TW"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頃</a:t>
            </a:r>
            <a:r>
              <a:rPr lang="ja-JP"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までは</a:t>
            </a:r>
            <a:r>
              <a:rPr lang="en-US" altLang="ja-JP" sz="1600" b="1" dirty="0" smtClean="0">
                <a:solidFill>
                  <a:srgbClr val="FE3E02"/>
                </a:solidFill>
                <a:latin typeface="UD デジタル 教科書体 NK-R" panose="02020400000000000000" pitchFamily="18" charset="-128"/>
                <a:ea typeface="UD デジタル 教科書体 NK-R" panose="02020400000000000000" pitchFamily="18" charset="-128"/>
              </a:rPr>
              <a:t>OPAC</a:t>
            </a:r>
            <a:r>
              <a:rPr lang="ja-JP" altLang="en-US" sz="1600" b="1" dirty="0" smtClean="0">
                <a:solidFill>
                  <a:srgbClr val="FE3E02"/>
                </a:solidFill>
                <a:latin typeface="UD デジタル 教科書体 NK-R" panose="02020400000000000000" pitchFamily="18" charset="-128"/>
                <a:ea typeface="UD デジタル 教科書体 NK-R" panose="02020400000000000000" pitchFamily="18" charset="-128"/>
              </a:rPr>
              <a:t>をご利用いただけません。</a:t>
            </a:r>
            <a:endParaRPr kumimoji="1" lang="en-US" altLang="ja-JP" sz="1200" b="1" dirty="0" smtClean="0">
              <a:solidFill>
                <a:srgbClr val="FE3E02"/>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en-US" sz="1200" b="1" dirty="0" smtClean="0">
                <a:solidFill>
                  <a:srgbClr val="00B0F0"/>
                </a:solidFill>
                <a:latin typeface="UD デジタル 教科書体 NK-R" panose="02020400000000000000" pitchFamily="18" charset="-128"/>
                <a:ea typeface="UD デジタル 教科書体 NK-R" panose="02020400000000000000" pitchFamily="18" charset="-128"/>
              </a:rPr>
              <a:t>変更点</a:t>
            </a:r>
            <a:r>
              <a:rPr lang="ja-JP" altLang="en-US" sz="1200" dirty="0" smtClean="0">
                <a:latin typeface="UD デジタル 教科書体 NK-R" panose="02020400000000000000" pitchFamily="18" charset="-128"/>
                <a:ea typeface="UD デジタル 教科書体 NK-R" panose="02020400000000000000" pitchFamily="18" charset="-128"/>
              </a:rPr>
              <a:t>　→　</a:t>
            </a:r>
            <a:r>
              <a:rPr lang="ja-JP" altLang="en-US" sz="1200" u="heavy" dirty="0">
                <a:uFill>
                  <a:solidFill>
                    <a:srgbClr val="00B0F0"/>
                  </a:solidFill>
                </a:uFill>
                <a:latin typeface="UD デジタル 教科書体 NK-R" panose="02020400000000000000" pitchFamily="18" charset="-128"/>
                <a:ea typeface="UD デジタル 教科書体 NK-R" panose="02020400000000000000" pitchFamily="18" charset="-128"/>
              </a:rPr>
              <a:t>一部ボタンの</a:t>
            </a:r>
            <a:r>
              <a:rPr lang="ja-JP" altLang="en-US" sz="1200" u="heavy" dirty="0" smtClean="0">
                <a:uFill>
                  <a:solidFill>
                    <a:srgbClr val="00B0F0"/>
                  </a:solidFill>
                </a:uFill>
                <a:latin typeface="UD デジタル 教科書体 NK-R" panose="02020400000000000000" pitchFamily="18" charset="-128"/>
                <a:ea typeface="UD デジタル 教科書体 NK-R" panose="02020400000000000000" pitchFamily="18" charset="-128"/>
              </a:rPr>
              <a:t>位置（マイライブラリログインボタンなど）やマイライブラリＵＲＬ</a:t>
            </a:r>
            <a:endParaRPr lang="en-US" altLang="ja-JP" sz="1200" u="heavy" dirty="0">
              <a:uFill>
                <a:solidFill>
                  <a:srgbClr val="00B0F0"/>
                </a:solidFill>
              </a:uFill>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　　</a:t>
            </a:r>
            <a:r>
              <a:rPr lang="ja-JP" altLang="en-US" sz="1200" dirty="0" smtClean="0">
                <a:latin typeface="UD デジタル 教科書体 NK-R" panose="02020400000000000000" pitchFamily="18" charset="-128"/>
                <a:ea typeface="UD デジタル 教科書体 NK-R" panose="02020400000000000000" pitchFamily="18" charset="-128"/>
              </a:rPr>
              <a:t>　　変更</a:t>
            </a:r>
            <a:r>
              <a:rPr lang="ja-JP" altLang="en-US" sz="1200" dirty="0" smtClean="0">
                <a:latin typeface="UD デジタル 教科書体 NK-R" panose="02020400000000000000" pitchFamily="18" charset="-128"/>
                <a:ea typeface="UD デジタル 教科書体 NK-R" panose="02020400000000000000" pitchFamily="18" charset="-128"/>
              </a:rPr>
              <a:t>なし→　</a:t>
            </a:r>
            <a:r>
              <a:rPr lang="ja-JP" altLang="en-US" sz="1200" dirty="0">
                <a:latin typeface="UD デジタル 教科書体 NK-R" panose="02020400000000000000" pitchFamily="18" charset="-128"/>
                <a:ea typeface="UD デジタル 教科書体 NK-R" panose="02020400000000000000" pitchFamily="18" charset="-128"/>
              </a:rPr>
              <a:t>トップページの</a:t>
            </a:r>
            <a:r>
              <a:rPr lang="ja-JP" altLang="en-US" sz="1200" dirty="0" smtClean="0">
                <a:latin typeface="UD デジタル 教科書体 NK-R" panose="02020400000000000000" pitchFamily="18" charset="-128"/>
                <a:ea typeface="UD デジタル 教科書体 NK-R" panose="02020400000000000000" pitchFamily="18" charset="-128"/>
              </a:rPr>
              <a:t>ＵＲＬや基本的な操作の仕方</a:t>
            </a:r>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p:cNvSpPr txBox="1"/>
          <p:nvPr/>
        </p:nvSpPr>
        <p:spPr>
          <a:xfrm>
            <a:off x="141088" y="7317579"/>
            <a:ext cx="6502532" cy="1015663"/>
          </a:xfrm>
          <a:prstGeom prst="rect">
            <a:avLst/>
          </a:prstGeom>
          <a:noFill/>
        </p:spPr>
        <p:txBody>
          <a:bodyPr wrap="square" rtlCol="0">
            <a:spAutoFit/>
          </a:bodyPr>
          <a:lstStyle/>
          <a:p>
            <a:r>
              <a:rPr lang="ja-JP" altLang="en-US" sz="1200" dirty="0" smtClean="0">
                <a:latin typeface="UD デジタル 教科書体 NK-R" panose="02020400000000000000" pitchFamily="18" charset="-128"/>
                <a:ea typeface="UD デジタル 教科書体 NK-R" panose="02020400000000000000" pitchFamily="18" charset="-128"/>
              </a:rPr>
              <a:t>　お気に入り登録しているページの</a:t>
            </a:r>
            <a:r>
              <a:rPr lang="en-US" altLang="ja-JP" sz="1200" dirty="0" smtClean="0">
                <a:latin typeface="UD デジタル 教科書体 NK-R" panose="02020400000000000000" pitchFamily="18" charset="-128"/>
                <a:ea typeface="UD デジタル 教科書体 NK-R" panose="02020400000000000000" pitchFamily="18" charset="-128"/>
              </a:rPr>
              <a:t>URL</a:t>
            </a:r>
            <a:r>
              <a:rPr lang="ja-JP" altLang="en-US" sz="1200" dirty="0" smtClean="0">
                <a:latin typeface="UD デジタル 教科書体 NK-R" panose="02020400000000000000" pitchFamily="18" charset="-128"/>
                <a:ea typeface="UD デジタル 教科書体 NK-R" panose="02020400000000000000" pitchFamily="18" charset="-128"/>
              </a:rPr>
              <a:t>が変更になっている場合もありますので、つながらない場合は再度登録し直してください。</a:t>
            </a:r>
            <a:endParaRPr lang="en-US" altLang="ja-JP" sz="1200" dirty="0" smtClean="0">
              <a:latin typeface="UD デジタル 教科書体 NK-R" panose="02020400000000000000" pitchFamily="18" charset="-128"/>
              <a:ea typeface="UD デジタル 教科書体 NK-R" panose="02020400000000000000" pitchFamily="18" charset="-128"/>
            </a:endParaRPr>
          </a:p>
          <a:p>
            <a:r>
              <a:rPr lang="ja-JP" altLang="en-US" sz="1200" dirty="0" smtClean="0">
                <a:latin typeface="UD デジタル 教科書体 NK-R" panose="02020400000000000000" pitchFamily="18" charset="-128"/>
                <a:ea typeface="UD デジタル 教科書体 NK-R" panose="02020400000000000000" pitchFamily="18" charset="-128"/>
              </a:rPr>
              <a:t>　今まで使用していた機能をどこから使ったらいいか分からない場合や上手く接続できない場合は、図書館</a:t>
            </a:r>
            <a:r>
              <a:rPr lang="ja-JP" altLang="en-US" sz="1200" dirty="0" smtClean="0">
                <a:latin typeface="UD デジタル 教科書体 NK-R" panose="02020400000000000000" pitchFamily="18" charset="-128"/>
                <a:ea typeface="UD デジタル 教科書体 NK-R" panose="02020400000000000000" pitchFamily="18" charset="-128"/>
              </a:rPr>
              <a:t>までお問い合わせ</a:t>
            </a:r>
            <a:r>
              <a:rPr lang="ja-JP" altLang="en-US" sz="1200" dirty="0" smtClean="0">
                <a:latin typeface="UD デジタル 教科書体 NK-R" panose="02020400000000000000" pitchFamily="18" charset="-128"/>
                <a:ea typeface="UD デジタル 教科書体 NK-R" panose="02020400000000000000" pitchFamily="18" charset="-128"/>
              </a:rPr>
              <a:t>ください。</a:t>
            </a:r>
            <a:endParaRPr lang="en-US" altLang="ja-JP" sz="1200" dirty="0" smtClean="0">
              <a:latin typeface="UD デジタル 教科書体 NK-R" panose="02020400000000000000" pitchFamily="18" charset="-128"/>
              <a:ea typeface="UD デジタル 教科書体 NK-R" panose="02020400000000000000" pitchFamily="18" charset="-128"/>
            </a:endParaRPr>
          </a:p>
          <a:p>
            <a:endParaRPr lang="en-US" altLang="ja-JP" sz="1200" dirty="0" smtClean="0">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5"/>
          <a:srcRect l="2084" t="2" r="2361" b="25303"/>
          <a:stretch/>
        </p:blipFill>
        <p:spPr>
          <a:xfrm>
            <a:off x="309628" y="4016516"/>
            <a:ext cx="6238743" cy="3222483"/>
          </a:xfrm>
          <a:prstGeom prst="rect">
            <a:avLst/>
          </a:prstGeom>
          <a:ln>
            <a:solidFill>
              <a:schemeClr val="bg2">
                <a:lumMod val="90000"/>
              </a:schemeClr>
            </a:solidFill>
          </a:ln>
        </p:spPr>
      </p:pic>
    </p:spTree>
    <p:extLst>
      <p:ext uri="{BB962C8B-B14F-4D97-AF65-F5344CB8AC3E}">
        <p14:creationId xmlns:p14="http://schemas.microsoft.com/office/powerpoint/2010/main" val="382154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800</TotalTime>
  <Words>76</Words>
  <Application>Microsoft Office PowerPoint</Application>
  <PresentationFormat>A4 210 x 297 mm</PresentationFormat>
  <Paragraphs>20</Paragraphs>
  <Slides>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HGP創英ﾌﾟﾚｾﾞﾝｽEB</vt:lpstr>
      <vt:lpstr>HGP創英角ﾎﾟｯﾌﾟ体</vt:lpstr>
      <vt:lpstr>HGP明朝E</vt:lpstr>
      <vt:lpstr>HG丸ｺﾞｼｯｸM-PRO</vt:lpstr>
      <vt:lpstr>ＭＳ Ｐゴシック</vt:lpstr>
      <vt:lpstr>UD デジタル 教科書体 NK-R</vt:lpstr>
      <vt:lpstr>Arial</vt:lpstr>
      <vt:lpstr>Calibri</vt:lpstr>
      <vt:lpstr>Calibri Light</vt:lpstr>
      <vt:lpstr>Segoe UI Black</vt:lpstr>
      <vt:lpstr>Office テーマ</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staff1</dc:creator>
  <cp:lastModifiedBy>職員4</cp:lastModifiedBy>
  <cp:revision>116</cp:revision>
  <cp:lastPrinted>2023-06-23T07:49:11Z</cp:lastPrinted>
  <dcterms:created xsi:type="dcterms:W3CDTF">2023-05-29T06:35:46Z</dcterms:created>
  <dcterms:modified xsi:type="dcterms:W3CDTF">2024-03-08T06:20:09Z</dcterms:modified>
</cp:coreProperties>
</file>